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7"/>
  </p:notesMasterIdLst>
  <p:sldIdLst>
    <p:sldId id="256" r:id="rId2"/>
    <p:sldId id="275" r:id="rId3"/>
    <p:sldId id="281" r:id="rId4"/>
    <p:sldId id="257" r:id="rId5"/>
    <p:sldId id="277" r:id="rId6"/>
    <p:sldId id="274" r:id="rId7"/>
    <p:sldId id="269" r:id="rId8"/>
    <p:sldId id="271" r:id="rId9"/>
    <p:sldId id="276" r:id="rId10"/>
    <p:sldId id="280" r:id="rId11"/>
    <p:sldId id="282" r:id="rId12"/>
    <p:sldId id="265" r:id="rId13"/>
    <p:sldId id="270" r:id="rId14"/>
    <p:sldId id="278" r:id="rId15"/>
    <p:sldId id="268" r:id="rId16"/>
  </p:sldIdLst>
  <p:sldSz cx="12192000" cy="6858000"/>
  <p:notesSz cx="6858000" cy="9144000"/>
  <p:defaultTextStyle>
    <a:defPPr>
      <a:defRPr lang="he-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99" autoAdjust="0"/>
    <p:restoredTop sz="86925" autoAdjust="0"/>
  </p:normalViewPr>
  <p:slideViewPr>
    <p:cSldViewPr snapToGrid="0">
      <p:cViewPr varScale="1">
        <p:scale>
          <a:sx n="96" d="100"/>
          <a:sy n="96" d="100"/>
        </p:scale>
        <p:origin x="1146"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r">
              <a:defRPr sz="1200"/>
            </a:lvl1pPr>
          </a:lstStyle>
          <a:p>
            <a:endParaRPr lang="he-I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l">
              <a:defRPr sz="1200"/>
            </a:lvl1pPr>
          </a:lstStyle>
          <a:p>
            <a:fld id="{77998350-455C-4136-8A64-F6C0FF18DF50}" type="datetimeFigureOut">
              <a:rPr lang="he-IL" smtClean="0"/>
              <a:t>ו'/תמוז/תשפ"ג</a:t>
            </a:fld>
            <a:endParaRPr lang="he-I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he-I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r">
              <a:defRPr sz="1200"/>
            </a:lvl1pPr>
          </a:lstStyle>
          <a:p>
            <a:endParaRPr lang="he-I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l">
              <a:defRPr sz="1200"/>
            </a:lvl1pPr>
          </a:lstStyle>
          <a:p>
            <a:fld id="{996A89AD-A322-4D2C-BC33-7B57E9F978C0}" type="slidenum">
              <a:rPr lang="he-IL" smtClean="0"/>
              <a:t>‹#›</a:t>
            </a:fld>
            <a:endParaRPr lang="he-IL"/>
          </a:p>
        </p:txBody>
      </p:sp>
    </p:spTree>
    <p:extLst>
      <p:ext uri="{BB962C8B-B14F-4D97-AF65-F5344CB8AC3E}">
        <p14:creationId xmlns:p14="http://schemas.microsoft.com/office/powerpoint/2010/main" val="27508411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l" rtl="0">
              <a:lnSpc>
                <a:spcPct val="107000"/>
              </a:lnSpc>
              <a:spcBef>
                <a:spcPts val="0"/>
              </a:spcBef>
              <a:spcAft>
                <a:spcPts val="800"/>
              </a:spcAft>
            </a:pPr>
            <a:r>
              <a:rPr lang="en-US" sz="1800" dirty="0">
                <a:effectLst/>
                <a:latin typeface="Calibri Light" panose="020F0302020204030204" pitchFamily="34" charset="0"/>
                <a:ea typeface="Calibri" panose="020F0502020204030204" pitchFamily="34" charset="0"/>
                <a:cs typeface="Arial" panose="020B0604020202020204" pitchFamily="34" charset="0"/>
              </a:rPr>
              <a:t>So, I'll start with a small overview.</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gn="l" rtl="0">
              <a:lnSpc>
                <a:spcPct val="107000"/>
              </a:lnSpc>
              <a:spcBef>
                <a:spcPts val="0"/>
              </a:spcBef>
              <a:spcAft>
                <a:spcPts val="800"/>
              </a:spcAft>
            </a:pPr>
            <a:r>
              <a:rPr lang="en-US" sz="1800" dirty="0">
                <a:effectLst/>
                <a:latin typeface="Calibri Light" panose="020F0302020204030204" pitchFamily="34" charset="0"/>
                <a:ea typeface="Calibri" panose="020F0502020204030204" pitchFamily="34" charset="0"/>
                <a:cs typeface="Arial" panose="020B0604020202020204" pitchFamily="34" charset="0"/>
              </a:rPr>
              <a:t>Cases of distress have become more common, leading to poor quality of life and, in severe cases, death.  A case for example is dangerous violence between couples</a:t>
            </a:r>
            <a:r>
              <a:rPr lang="he-IL" sz="1800" dirty="0">
                <a:effectLst/>
                <a:latin typeface="Calibri" panose="020F0502020204030204" pitchFamily="34" charset="0"/>
                <a:ea typeface="Calibri" panose="020F0502020204030204" pitchFamily="34" charset="0"/>
                <a:cs typeface="Calibri Light" panose="020F0302020204030204" pitchFamily="34" charset="0"/>
              </a:rPr>
              <a:t>.</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gn="l" rtl="0">
              <a:lnSpc>
                <a:spcPct val="107000"/>
              </a:lnSpc>
              <a:spcBef>
                <a:spcPts val="0"/>
              </a:spcBef>
              <a:spcAft>
                <a:spcPts val="800"/>
              </a:spcAft>
            </a:pPr>
            <a:r>
              <a:rPr lang="en-US" sz="1800" dirty="0">
                <a:effectLst/>
                <a:latin typeface="Calibri Light" panose="020F0302020204030204" pitchFamily="34" charset="0"/>
                <a:ea typeface="Calibri" panose="020F0502020204030204" pitchFamily="34" charset="0"/>
                <a:cs typeface="Arial" panose="020B0604020202020204" pitchFamily="34" charset="0"/>
              </a:rPr>
              <a:t>These days, the typical response to feeling threatened is to call the police or activate an emergency alert by button press</a:t>
            </a:r>
            <a:r>
              <a:rPr lang="he-IL" sz="1800" dirty="0">
                <a:effectLst/>
                <a:latin typeface="Calibri" panose="020F0502020204030204" pitchFamily="34" charset="0"/>
                <a:ea typeface="Calibri" panose="020F0502020204030204" pitchFamily="34" charset="0"/>
                <a:cs typeface="Calibri Light" panose="020F0302020204030204" pitchFamily="34" charset="0"/>
              </a:rPr>
              <a:t>.</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gn="l" rtl="0">
              <a:lnSpc>
                <a:spcPct val="107000"/>
              </a:lnSpc>
              <a:spcBef>
                <a:spcPts val="0"/>
              </a:spcBef>
              <a:spcAft>
                <a:spcPts val="800"/>
              </a:spcAft>
            </a:pPr>
            <a:r>
              <a:rPr lang="en-US" sz="1800" dirty="0">
                <a:effectLst/>
                <a:latin typeface="Calibri Light" panose="020F0302020204030204" pitchFamily="34" charset="0"/>
                <a:ea typeface="Calibri" panose="020F0502020204030204" pitchFamily="34" charset="0"/>
                <a:cs typeface="Arial" panose="020B0604020202020204" pitchFamily="34" charset="0"/>
              </a:rPr>
              <a:t>The issue with current solutions is the loss of access to the device in an emergency, which can be problematic as time is a critical factor in saving lives</a:t>
            </a:r>
            <a:r>
              <a:rPr lang="he-IL" sz="1800" dirty="0">
                <a:effectLst/>
                <a:latin typeface="Calibri" panose="020F0502020204030204" pitchFamily="34" charset="0"/>
                <a:ea typeface="Calibri" panose="020F0502020204030204" pitchFamily="34" charset="0"/>
                <a:cs typeface="Calibri Light" panose="020F0302020204030204" pitchFamily="34" charset="0"/>
              </a:rPr>
              <a:t>.</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gn="l" rtl="0">
              <a:lnSpc>
                <a:spcPct val="107000"/>
              </a:lnSpc>
              <a:spcBef>
                <a:spcPts val="0"/>
              </a:spcBef>
              <a:spcAft>
                <a:spcPts val="800"/>
              </a:spcAft>
            </a:pPr>
            <a:r>
              <a:rPr lang="en-US" sz="1800" dirty="0">
                <a:effectLst/>
                <a:latin typeface="Calibri Light" panose="020F0302020204030204" pitchFamily="34" charset="0"/>
                <a:ea typeface="Calibri" panose="020F0502020204030204" pitchFamily="34" charset="0"/>
                <a:cs typeface="Arial" panose="020B0604020202020204" pitchFamily="34" charset="0"/>
              </a:rPr>
              <a:t>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gn="l" rtl="0">
              <a:lnSpc>
                <a:spcPct val="107000"/>
              </a:lnSpc>
              <a:spcBef>
                <a:spcPts val="0"/>
              </a:spcBef>
              <a:spcAft>
                <a:spcPts val="800"/>
              </a:spcAft>
            </a:pPr>
            <a:r>
              <a:rPr lang="en-US" sz="1800" dirty="0">
                <a:effectLst/>
                <a:latin typeface="Calibri Light" panose="020F0302020204030204" pitchFamily="34" charset="0"/>
                <a:ea typeface="Calibri" panose="020F0502020204030204" pitchFamily="34" charset="0"/>
                <a:cs typeface="Arial" panose="020B0604020202020204" pitchFamily="34" charset="0"/>
              </a:rPr>
              <a:t>So, we came to solve this issue,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gn="l" rtl="0">
              <a:lnSpc>
                <a:spcPct val="107000"/>
              </a:lnSpc>
              <a:spcBef>
                <a:spcPts val="0"/>
              </a:spcBef>
              <a:spcAft>
                <a:spcPts val="800"/>
              </a:spcAft>
            </a:pPr>
            <a:r>
              <a:rPr lang="en-US" sz="1800" dirty="0">
                <a:effectLst/>
                <a:latin typeface="Calibri Light" panose="020F0302020204030204" pitchFamily="34" charset="0"/>
                <a:ea typeface="Calibri" panose="020F0502020204030204" pitchFamily="34" charset="0"/>
                <a:cs typeface="Arial" panose="020B0604020202020204" pitchFamily="34" charset="0"/>
              </a:rPr>
              <a:t>Our application provides an innovative solution for emergency situations</a:t>
            </a:r>
            <a:r>
              <a:rPr lang="he-IL" sz="1800" dirty="0">
                <a:effectLst/>
                <a:latin typeface="Calibri" panose="020F0502020204030204" pitchFamily="34" charset="0"/>
                <a:ea typeface="Calibri" panose="020F0502020204030204" pitchFamily="34" charset="0"/>
                <a:cs typeface="Calibri Light" panose="020F0302020204030204" pitchFamily="34" charset="0"/>
              </a:rPr>
              <a:t>,</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gn="l" rtl="0">
              <a:lnSpc>
                <a:spcPct val="107000"/>
              </a:lnSpc>
              <a:spcBef>
                <a:spcPts val="0"/>
              </a:spcBef>
              <a:spcAft>
                <a:spcPts val="800"/>
              </a:spcAft>
            </a:pPr>
            <a:r>
              <a:rPr lang="he-IL" sz="1800" dirty="0">
                <a:effectLst/>
                <a:latin typeface="Calibri" panose="020F0502020204030204" pitchFamily="34" charset="0"/>
                <a:ea typeface="Calibri" panose="020F0502020204030204" pitchFamily="34" charset="0"/>
                <a:cs typeface="Calibri Light" panose="020F0302020204030204" pitchFamily="34" charset="0"/>
              </a:rPr>
              <a:t> </a:t>
            </a:r>
            <a:r>
              <a:rPr lang="en-US" sz="1800" dirty="0">
                <a:effectLst/>
                <a:latin typeface="Calibri Light" panose="020F0302020204030204" pitchFamily="34" charset="0"/>
                <a:ea typeface="Calibri" panose="020F0502020204030204" pitchFamily="34" charset="0"/>
                <a:cs typeface="Arial" panose="020B0604020202020204" pitchFamily="34" charset="0"/>
              </a:rPr>
              <a:t>by using advanced voice recognition technology to activate the system</a:t>
            </a:r>
            <a:r>
              <a:rPr lang="he-IL" sz="1800" dirty="0">
                <a:effectLst/>
                <a:latin typeface="Calibri" panose="020F0502020204030204" pitchFamily="34" charset="0"/>
                <a:ea typeface="Calibri" panose="020F0502020204030204" pitchFamily="34" charset="0"/>
                <a:cs typeface="Calibri Light" panose="020F0302020204030204" pitchFamily="34" charset="0"/>
              </a:rPr>
              <a:t>.</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gn="l" rtl="0">
              <a:lnSpc>
                <a:spcPct val="107000"/>
              </a:lnSpc>
              <a:spcBef>
                <a:spcPts val="0"/>
              </a:spcBef>
              <a:spcAft>
                <a:spcPts val="800"/>
              </a:spcAft>
            </a:pPr>
            <a:r>
              <a:rPr lang="he-IL" sz="1800" dirty="0">
                <a:effectLst/>
                <a:latin typeface="Calibri" panose="020F0502020204030204" pitchFamily="34" charset="0"/>
                <a:ea typeface="Calibri" panose="020F0502020204030204" pitchFamily="34" charset="0"/>
                <a:cs typeface="Calibri Light" panose="020F0302020204030204" pitchFamily="34" charset="0"/>
              </a:rPr>
              <a:t> </a:t>
            </a:r>
            <a:r>
              <a:rPr lang="en-US" sz="1800" dirty="0">
                <a:effectLst/>
                <a:latin typeface="Calibri Light" panose="020F0302020204030204" pitchFamily="34" charset="0"/>
                <a:ea typeface="Calibri" panose="020F0502020204030204" pitchFamily="34" charset="0"/>
                <a:cs typeface="Arial" panose="020B0604020202020204" pitchFamily="34" charset="0"/>
              </a:rPr>
              <a:t>This cancels the need for physical activation, which can be difficult or impossible in certain scenarios</a:t>
            </a:r>
            <a:r>
              <a:rPr lang="he-IL" sz="1800" dirty="0">
                <a:effectLst/>
                <a:latin typeface="Calibri" panose="020F0502020204030204" pitchFamily="34" charset="0"/>
                <a:ea typeface="Calibri" panose="020F0502020204030204" pitchFamily="34" charset="0"/>
                <a:cs typeface="Calibri Light" panose="020F0302020204030204" pitchFamily="34" charset="0"/>
              </a:rPr>
              <a:t>.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gn="l" rtl="0">
              <a:lnSpc>
                <a:spcPct val="107000"/>
              </a:lnSpc>
              <a:spcBef>
                <a:spcPts val="0"/>
              </a:spcBef>
              <a:spcAft>
                <a:spcPts val="800"/>
              </a:spcAft>
            </a:pPr>
            <a:r>
              <a:rPr lang="en-US" sz="1800" dirty="0">
                <a:effectLst/>
                <a:latin typeface="Calibri Light" panose="020F0302020204030204" pitchFamily="34" charset="0"/>
                <a:ea typeface="Calibri" panose="020F0502020204030204" pitchFamily="34" charset="0"/>
                <a:cs typeface="Arial" panose="020B0604020202020204" pitchFamily="34" charset="0"/>
              </a:rPr>
              <a:t>This solution allows for quick and efficient response in times of distress</a:t>
            </a:r>
            <a:r>
              <a:rPr lang="he-IL" sz="1800" dirty="0">
                <a:effectLst/>
                <a:latin typeface="Calibri" panose="020F0502020204030204" pitchFamily="34" charset="0"/>
                <a:ea typeface="Calibri" panose="020F0502020204030204" pitchFamily="34" charset="0"/>
                <a:cs typeface="Calibri Light" panose="020F0302020204030204" pitchFamily="34" charset="0"/>
              </a:rPr>
              <a:t>.</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gn="l" rtl="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Arial" panose="020B0604020202020204" pitchFamily="34" charset="0"/>
              </a:rPr>
              <a:t> </a:t>
            </a:r>
          </a:p>
          <a:p>
            <a:endParaRPr lang="he-IL" dirty="0"/>
          </a:p>
        </p:txBody>
      </p:sp>
      <p:sp>
        <p:nvSpPr>
          <p:cNvPr id="4" name="Slide Number Placeholder 3"/>
          <p:cNvSpPr>
            <a:spLocks noGrp="1"/>
          </p:cNvSpPr>
          <p:nvPr>
            <p:ph type="sldNum" sz="quarter" idx="5"/>
          </p:nvPr>
        </p:nvSpPr>
        <p:spPr/>
        <p:txBody>
          <a:bodyPr/>
          <a:lstStyle/>
          <a:p>
            <a:fld id="{996A89AD-A322-4D2C-BC33-7B57E9F978C0}" type="slidenum">
              <a:rPr lang="he-IL" smtClean="0"/>
              <a:t>2</a:t>
            </a:fld>
            <a:endParaRPr lang="he-IL"/>
          </a:p>
        </p:txBody>
      </p:sp>
    </p:spTree>
    <p:extLst>
      <p:ext uri="{BB962C8B-B14F-4D97-AF65-F5344CB8AC3E}">
        <p14:creationId xmlns:p14="http://schemas.microsoft.com/office/powerpoint/2010/main" val="16169949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l" rtl="0">
              <a:lnSpc>
                <a:spcPct val="107000"/>
              </a:lnSpc>
              <a:spcBef>
                <a:spcPts val="0"/>
              </a:spcBef>
              <a:spcAft>
                <a:spcPts val="800"/>
              </a:spcAft>
            </a:pPr>
            <a:r>
              <a:rPr lang="en-US" sz="1800" dirty="0">
                <a:effectLst/>
                <a:latin typeface="Calibri Light" panose="020F0302020204030204" pitchFamily="34" charset="0"/>
                <a:ea typeface="Calibri" panose="020F0502020204030204" pitchFamily="34" charset="0"/>
                <a:cs typeface="Arial" panose="020B0604020202020204" pitchFamily="34" charset="0"/>
              </a:rPr>
              <a:t>Let's discuss about how it works,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gn="l" rtl="0">
              <a:lnSpc>
                <a:spcPct val="107000"/>
              </a:lnSpc>
              <a:spcBef>
                <a:spcPts val="0"/>
              </a:spcBef>
              <a:spcAft>
                <a:spcPts val="800"/>
              </a:spcAft>
            </a:pPr>
            <a:r>
              <a:rPr lang="en-US" sz="1800" dirty="0">
                <a:effectLst/>
                <a:latin typeface="Calibri Light" panose="020F0302020204030204" pitchFamily="34" charset="0"/>
                <a:ea typeface="Calibri" panose="020F0502020204030204" pitchFamily="34" charset="0"/>
                <a:cs typeface="Arial" panose="020B0604020202020204" pitchFamily="34" charset="0"/>
              </a:rPr>
              <a:t>We developed an application which runs in the background and records and analyzes audio.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gn="l" rtl="0">
              <a:lnSpc>
                <a:spcPct val="107000"/>
              </a:lnSpc>
              <a:spcBef>
                <a:spcPts val="0"/>
              </a:spcBef>
              <a:spcAft>
                <a:spcPts val="800"/>
              </a:spcAft>
            </a:pPr>
            <a:r>
              <a:rPr lang="en-US" sz="1800" dirty="0">
                <a:effectLst/>
                <a:latin typeface="Calibri Light" panose="020F0302020204030204" pitchFamily="34" charset="0"/>
                <a:ea typeface="Calibri" panose="020F0502020204030204" pitchFamily="34" charset="0"/>
                <a:cs typeface="Arial" panose="020B0604020202020204" pitchFamily="34" charset="0"/>
              </a:rPr>
              <a:t>The meaning of analysis audio is to check his features by Models of CNN architecture.  First, we need to check if the voice belongs to the user and if so, check his emotion. </a:t>
            </a:r>
            <a:endParaRPr lang="en-US" sz="18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996A89AD-A322-4D2C-BC33-7B57E9F978C0}" type="slidenum">
              <a:rPr lang="he-IL" smtClean="0"/>
              <a:t>3</a:t>
            </a:fld>
            <a:endParaRPr lang="he-IL"/>
          </a:p>
        </p:txBody>
      </p:sp>
    </p:spTree>
    <p:extLst>
      <p:ext uri="{BB962C8B-B14F-4D97-AF65-F5344CB8AC3E}">
        <p14:creationId xmlns:p14="http://schemas.microsoft.com/office/powerpoint/2010/main" val="8339897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Calibri Light" panose="020F0302020204030204" pitchFamily="34" charset="0"/>
                <a:ea typeface="Calibri Light" panose="020F0302020204030204" pitchFamily="34" charset="0"/>
                <a:cs typeface="Calibri Light" panose="020F0302020204030204" pitchFamily="34" charset="0"/>
              </a:rPr>
              <a:t>Deep learning model designed for speaker verification/recognition.</a:t>
            </a:r>
          </a:p>
          <a:p>
            <a:r>
              <a:rPr lang="en-US" dirty="0">
                <a:latin typeface="Calibri Light" panose="020F0302020204030204" pitchFamily="34" charset="0"/>
                <a:ea typeface="Calibri Light" panose="020F0302020204030204" pitchFamily="34" charset="0"/>
                <a:cs typeface="Calibri Light" panose="020F0302020204030204" pitchFamily="34" charset="0"/>
              </a:rPr>
              <a:t> It extends the </a:t>
            </a:r>
            <a:r>
              <a:rPr lang="en-US" dirty="0" err="1">
                <a:latin typeface="Calibri Light" panose="020F0302020204030204" pitchFamily="34" charset="0"/>
                <a:ea typeface="Calibri Light" panose="020F0302020204030204" pitchFamily="34" charset="0"/>
                <a:cs typeface="Calibri Light" panose="020F0302020204030204" pitchFamily="34" charset="0"/>
              </a:rPr>
              <a:t>VGGNet</a:t>
            </a:r>
            <a:r>
              <a:rPr lang="en-US" dirty="0">
                <a:latin typeface="Calibri Light" panose="020F0302020204030204" pitchFamily="34" charset="0"/>
                <a:ea typeface="Calibri Light" panose="020F0302020204030204" pitchFamily="34" charset="0"/>
                <a:cs typeface="Calibri Light" panose="020F0302020204030204" pitchFamily="34" charset="0"/>
              </a:rPr>
              <a:t> architecture for audio processing.</a:t>
            </a:r>
          </a:p>
          <a:p>
            <a:r>
              <a:rPr lang="en-US" dirty="0">
                <a:latin typeface="Calibri Light" panose="020F0302020204030204" pitchFamily="34" charset="0"/>
                <a:ea typeface="Calibri Light" panose="020F0302020204030204" pitchFamily="34" charset="0"/>
                <a:cs typeface="Calibri Light" panose="020F0302020204030204" pitchFamily="34" charset="0"/>
              </a:rPr>
              <a:t> By using convolutional and fully connected layers, it extracts discriminative features from spectrograms/MFCCs. </a:t>
            </a:r>
          </a:p>
          <a:p>
            <a:r>
              <a:rPr lang="en-US" dirty="0">
                <a:latin typeface="Calibri Light" panose="020F0302020204030204" pitchFamily="34" charset="0"/>
                <a:ea typeface="Calibri Light" panose="020F0302020204030204" pitchFamily="34" charset="0"/>
                <a:cs typeface="Calibri Light" panose="020F0302020204030204" pitchFamily="34" charset="0"/>
              </a:rPr>
              <a:t>The model learns to recognize unique vocal characteristics while being robust to speaker variations. </a:t>
            </a:r>
          </a:p>
          <a:p>
            <a:r>
              <a:rPr lang="en-US" dirty="0">
                <a:latin typeface="Calibri Light" panose="020F0302020204030204" pitchFamily="34" charset="0"/>
                <a:ea typeface="Calibri Light" panose="020F0302020204030204" pitchFamily="34" charset="0"/>
                <a:cs typeface="Calibri Light" panose="020F0302020204030204" pitchFamily="34" charset="0"/>
              </a:rPr>
              <a:t>Trained on labeled audio data, VGGVox achieves top performance in speaker verification, showcasing its effectiveness in capturing speaker-specific information from audio signals.</a:t>
            </a:r>
            <a:endParaRPr lang="he-IL" dirty="0">
              <a:latin typeface="Calibri Light" panose="020F0302020204030204" pitchFamily="34" charset="0"/>
              <a:ea typeface="Calibri Light" panose="020F0302020204030204" pitchFamily="34" charset="0"/>
              <a:cs typeface="Calibri Light" panose="020F0302020204030204" pitchFamily="34" charset="0"/>
            </a:endParaRPr>
          </a:p>
          <a:p>
            <a:endParaRPr lang="en-US" dirty="0"/>
          </a:p>
          <a:p>
            <a:endParaRPr lang="en-US" dirty="0"/>
          </a:p>
          <a:p>
            <a:endParaRPr lang="he-IL" dirty="0"/>
          </a:p>
        </p:txBody>
      </p:sp>
      <p:sp>
        <p:nvSpPr>
          <p:cNvPr id="4" name="Slide Number Placeholder 3"/>
          <p:cNvSpPr>
            <a:spLocks noGrp="1"/>
          </p:cNvSpPr>
          <p:nvPr>
            <p:ph type="sldNum" sz="quarter" idx="5"/>
          </p:nvPr>
        </p:nvSpPr>
        <p:spPr/>
        <p:txBody>
          <a:bodyPr/>
          <a:lstStyle/>
          <a:p>
            <a:fld id="{996A89AD-A322-4D2C-BC33-7B57E9F978C0}" type="slidenum">
              <a:rPr lang="he-IL" smtClean="0"/>
              <a:t>4</a:t>
            </a:fld>
            <a:endParaRPr lang="he-IL"/>
          </a:p>
        </p:txBody>
      </p:sp>
    </p:spTree>
    <p:extLst>
      <p:ext uri="{BB962C8B-B14F-4D97-AF65-F5344CB8AC3E}">
        <p14:creationId xmlns:p14="http://schemas.microsoft.com/office/powerpoint/2010/main" val="34893278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Calibri Light" panose="020F0302020204030204" pitchFamily="34" charset="0"/>
                <a:ea typeface="Calibri Light" panose="020F0302020204030204" pitchFamily="34" charset="0"/>
                <a:cs typeface="Calibri Light" panose="020F0302020204030204" pitchFamily="34" charset="0"/>
              </a:rPr>
              <a:t>Deep learning model designed for speaker verification/recognition.</a:t>
            </a:r>
          </a:p>
          <a:p>
            <a:r>
              <a:rPr lang="en-US" dirty="0">
                <a:latin typeface="Calibri Light" panose="020F0302020204030204" pitchFamily="34" charset="0"/>
                <a:ea typeface="Calibri Light" panose="020F0302020204030204" pitchFamily="34" charset="0"/>
                <a:cs typeface="Calibri Light" panose="020F0302020204030204" pitchFamily="34" charset="0"/>
              </a:rPr>
              <a:t> It extends the </a:t>
            </a:r>
            <a:r>
              <a:rPr lang="en-US" dirty="0" err="1">
                <a:latin typeface="Calibri Light" panose="020F0302020204030204" pitchFamily="34" charset="0"/>
                <a:ea typeface="Calibri Light" panose="020F0302020204030204" pitchFamily="34" charset="0"/>
                <a:cs typeface="Calibri Light" panose="020F0302020204030204" pitchFamily="34" charset="0"/>
              </a:rPr>
              <a:t>VGGNet</a:t>
            </a:r>
            <a:r>
              <a:rPr lang="en-US" dirty="0">
                <a:latin typeface="Calibri Light" panose="020F0302020204030204" pitchFamily="34" charset="0"/>
                <a:ea typeface="Calibri Light" panose="020F0302020204030204" pitchFamily="34" charset="0"/>
                <a:cs typeface="Calibri Light" panose="020F0302020204030204" pitchFamily="34" charset="0"/>
              </a:rPr>
              <a:t> architecture for audio processing.</a:t>
            </a:r>
          </a:p>
          <a:p>
            <a:r>
              <a:rPr lang="en-US" dirty="0">
                <a:latin typeface="Calibri Light" panose="020F0302020204030204" pitchFamily="34" charset="0"/>
                <a:ea typeface="Calibri Light" panose="020F0302020204030204" pitchFamily="34" charset="0"/>
                <a:cs typeface="Calibri Light" panose="020F0302020204030204" pitchFamily="34" charset="0"/>
              </a:rPr>
              <a:t> By using convolutional and fully connected layers, it extracts discriminative features from spectrograms/MFCCs. </a:t>
            </a:r>
          </a:p>
          <a:p>
            <a:r>
              <a:rPr lang="en-US" dirty="0">
                <a:latin typeface="Calibri Light" panose="020F0302020204030204" pitchFamily="34" charset="0"/>
                <a:ea typeface="Calibri Light" panose="020F0302020204030204" pitchFamily="34" charset="0"/>
                <a:cs typeface="Calibri Light" panose="020F0302020204030204" pitchFamily="34" charset="0"/>
              </a:rPr>
              <a:t>The model learns to recognize unique vocal characteristics while being robust to speaker variations. </a:t>
            </a:r>
          </a:p>
          <a:p>
            <a:r>
              <a:rPr lang="en-US" dirty="0">
                <a:latin typeface="Calibri Light" panose="020F0302020204030204" pitchFamily="34" charset="0"/>
                <a:ea typeface="Calibri Light" panose="020F0302020204030204" pitchFamily="34" charset="0"/>
                <a:cs typeface="Calibri Light" panose="020F0302020204030204" pitchFamily="34" charset="0"/>
              </a:rPr>
              <a:t>Trained on labeled audio data, VGGVox achieves top performance in speaker verification, showcasing its effectiveness in capturing speaker-specific information from audio signals.</a:t>
            </a:r>
          </a:p>
          <a:p>
            <a:r>
              <a:rPr lang="en-US" dirty="0">
                <a:latin typeface="Calibri Light" panose="020F0302020204030204" pitchFamily="34" charset="0"/>
                <a:ea typeface="Calibri Light" panose="020F0302020204030204" pitchFamily="34" charset="0"/>
                <a:cs typeface="Calibri Light" panose="020F0302020204030204" pitchFamily="34" charset="0"/>
              </a:rPr>
              <a:t>the first layer is a 1D convolutional layer (Conv1D) that takes the extracted MFCC features as input. The MFCC features are represented as a 2D array with shape (</a:t>
            </a:r>
            <a:r>
              <a:rPr lang="en-US" dirty="0" err="1">
                <a:latin typeface="Calibri Light" panose="020F0302020204030204" pitchFamily="34" charset="0"/>
                <a:ea typeface="Calibri Light" panose="020F0302020204030204" pitchFamily="34" charset="0"/>
                <a:cs typeface="Calibri Light" panose="020F0302020204030204" pitchFamily="34" charset="0"/>
              </a:rPr>
              <a:t>num_frames</a:t>
            </a:r>
            <a:r>
              <a:rPr lang="en-US" dirty="0">
                <a:latin typeface="Calibri Light" panose="020F0302020204030204" pitchFamily="34" charset="0"/>
                <a:ea typeface="Calibri Light" panose="020F0302020204030204" pitchFamily="34" charset="0"/>
                <a:cs typeface="Calibri Light" panose="020F0302020204030204" pitchFamily="34" charset="0"/>
              </a:rPr>
              <a:t>, </a:t>
            </a:r>
            <a:r>
              <a:rPr lang="en-US" dirty="0" err="1">
                <a:latin typeface="Calibri Light" panose="020F0302020204030204" pitchFamily="34" charset="0"/>
                <a:ea typeface="Calibri Light" panose="020F0302020204030204" pitchFamily="34" charset="0"/>
                <a:cs typeface="Calibri Light" panose="020F0302020204030204" pitchFamily="34" charset="0"/>
              </a:rPr>
              <a:t>num_mfcc_coefficients</a:t>
            </a:r>
            <a:r>
              <a:rPr lang="en-US" dirty="0">
                <a:latin typeface="Calibri Light" panose="020F0302020204030204" pitchFamily="34" charset="0"/>
                <a:ea typeface="Calibri Light" panose="020F0302020204030204" pitchFamily="34" charset="0"/>
                <a:cs typeface="Calibri Light" panose="020F0302020204030204" pitchFamily="34" charset="0"/>
              </a:rPr>
              <a:t>), where </a:t>
            </a:r>
            <a:r>
              <a:rPr lang="en-US" dirty="0" err="1">
                <a:latin typeface="Calibri Light" panose="020F0302020204030204" pitchFamily="34" charset="0"/>
                <a:ea typeface="Calibri Light" panose="020F0302020204030204" pitchFamily="34" charset="0"/>
                <a:cs typeface="Calibri Light" panose="020F0302020204030204" pitchFamily="34" charset="0"/>
              </a:rPr>
              <a:t>num_frames</a:t>
            </a:r>
            <a:r>
              <a:rPr lang="en-US" dirty="0">
                <a:latin typeface="Calibri Light" panose="020F0302020204030204" pitchFamily="34" charset="0"/>
                <a:ea typeface="Calibri Light" panose="020F0302020204030204" pitchFamily="34" charset="0"/>
                <a:cs typeface="Calibri Light" panose="020F0302020204030204" pitchFamily="34" charset="0"/>
              </a:rPr>
              <a:t> represents the number of frames in the audio and </a:t>
            </a:r>
            <a:r>
              <a:rPr lang="en-US" dirty="0" err="1">
                <a:latin typeface="Calibri Light" panose="020F0302020204030204" pitchFamily="34" charset="0"/>
                <a:ea typeface="Calibri Light" panose="020F0302020204030204" pitchFamily="34" charset="0"/>
                <a:cs typeface="Calibri Light" panose="020F0302020204030204" pitchFamily="34" charset="0"/>
              </a:rPr>
              <a:t>num_mfcc_coefficients</a:t>
            </a:r>
            <a:r>
              <a:rPr lang="en-US" dirty="0">
                <a:latin typeface="Calibri Light" panose="020F0302020204030204" pitchFamily="34" charset="0"/>
                <a:ea typeface="Calibri Light" panose="020F0302020204030204" pitchFamily="34" charset="0"/>
                <a:cs typeface="Calibri Light" panose="020F0302020204030204" pitchFamily="34" charset="0"/>
              </a:rPr>
              <a:t> represents the number of MFCC coefficients per frame.</a:t>
            </a:r>
          </a:p>
          <a:p>
            <a:endParaRPr lang="en-US" dirty="0">
              <a:latin typeface="Calibri Light" panose="020F0302020204030204" pitchFamily="34" charset="0"/>
              <a:ea typeface="Calibri Light" panose="020F0302020204030204" pitchFamily="34" charset="0"/>
              <a:cs typeface="Calibri Light" panose="020F0302020204030204" pitchFamily="34" charset="0"/>
            </a:endParaRPr>
          </a:p>
          <a:p>
            <a:r>
              <a:rPr lang="en-US" dirty="0">
                <a:latin typeface="Calibri Light" panose="020F0302020204030204" pitchFamily="34" charset="0"/>
                <a:ea typeface="Calibri Light" panose="020F0302020204030204" pitchFamily="34" charset="0"/>
                <a:cs typeface="Calibri Light" panose="020F0302020204030204" pitchFamily="34" charset="0"/>
              </a:rPr>
              <a:t>The Conv1D operation will apply 128 filters of size 5 to the input data. </a:t>
            </a:r>
          </a:p>
          <a:p>
            <a:endParaRPr lang="en-US" dirty="0">
              <a:latin typeface="Calibri Light" panose="020F0302020204030204" pitchFamily="34" charset="0"/>
              <a:ea typeface="Calibri Light" panose="020F0302020204030204" pitchFamily="34" charset="0"/>
              <a:cs typeface="Calibri Light" panose="020F0302020204030204" pitchFamily="34" charset="0"/>
            </a:endParaRPr>
          </a:p>
          <a:p>
            <a:r>
              <a:rPr lang="en-US" dirty="0">
                <a:latin typeface="Calibri Light" panose="020F0302020204030204" pitchFamily="34" charset="0"/>
                <a:ea typeface="Calibri Light" panose="020F0302020204030204" pitchFamily="34" charset="0"/>
                <a:cs typeface="Calibri Light" panose="020F0302020204030204" pitchFamily="34" charset="0"/>
              </a:rPr>
              <a:t>The input shape (216, 1) specifies that the input data is a 1D sequence with 216 time steps (frames) and 1 channel (MFCC coefficient per frame).</a:t>
            </a:r>
          </a:p>
          <a:p>
            <a:endParaRPr lang="en-US" dirty="0">
              <a:latin typeface="Calibri Light" panose="020F0302020204030204" pitchFamily="34" charset="0"/>
              <a:ea typeface="Calibri Light" panose="020F0302020204030204" pitchFamily="34" charset="0"/>
              <a:cs typeface="Calibri Light" panose="020F0302020204030204" pitchFamily="34" charset="0"/>
            </a:endParaRPr>
          </a:p>
          <a:p>
            <a:r>
              <a:rPr lang="en-US" dirty="0">
                <a:latin typeface="Calibri Light" panose="020F0302020204030204" pitchFamily="34" charset="0"/>
                <a:ea typeface="Calibri Light" panose="020F0302020204030204" pitchFamily="34" charset="0"/>
                <a:cs typeface="Calibri Light" panose="020F0302020204030204" pitchFamily="34" charset="0"/>
              </a:rPr>
              <a:t>By passing the MFCC features through this 1D convolutional layer, the model can learn local patterns and extract relevant features from the input audio data. The subsequent layers in the model then process these extracted features to make predictions or perform further analysis.</a:t>
            </a:r>
            <a:endParaRPr lang="he-IL" dirty="0">
              <a:latin typeface="Calibri Light" panose="020F0302020204030204" pitchFamily="34" charset="0"/>
              <a:ea typeface="Calibri Light" panose="020F0302020204030204" pitchFamily="34" charset="0"/>
              <a:cs typeface="Calibri Light" panose="020F0302020204030204" pitchFamily="34" charset="0"/>
            </a:endParaRPr>
          </a:p>
          <a:p>
            <a:endParaRPr lang="he-IL" dirty="0"/>
          </a:p>
        </p:txBody>
      </p:sp>
      <p:sp>
        <p:nvSpPr>
          <p:cNvPr id="4" name="Slide Number Placeholder 3"/>
          <p:cNvSpPr>
            <a:spLocks noGrp="1"/>
          </p:cNvSpPr>
          <p:nvPr>
            <p:ph type="sldNum" sz="quarter" idx="5"/>
          </p:nvPr>
        </p:nvSpPr>
        <p:spPr/>
        <p:txBody>
          <a:bodyPr/>
          <a:lstStyle/>
          <a:p>
            <a:fld id="{996A89AD-A322-4D2C-BC33-7B57E9F978C0}" type="slidenum">
              <a:rPr lang="he-IL" smtClean="0"/>
              <a:t>5</a:t>
            </a:fld>
            <a:endParaRPr lang="he-IL"/>
          </a:p>
        </p:txBody>
      </p:sp>
    </p:spTree>
    <p:extLst>
      <p:ext uri="{BB962C8B-B14F-4D97-AF65-F5344CB8AC3E}">
        <p14:creationId xmlns:p14="http://schemas.microsoft.com/office/powerpoint/2010/main" val="17953376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l" rtl="0">
              <a:lnSpc>
                <a:spcPct val="107000"/>
              </a:lnSpc>
              <a:spcBef>
                <a:spcPts val="0"/>
              </a:spcBef>
              <a:spcAft>
                <a:spcPts val="800"/>
              </a:spcAft>
            </a:pPr>
            <a:r>
              <a:rPr lang="en-US" sz="1800" dirty="0">
                <a:effectLst/>
                <a:latin typeface="Calibri Light" panose="020F0302020204030204" pitchFamily="34" charset="0"/>
                <a:ea typeface="Calibri" panose="020F0502020204030204" pitchFamily="34" charset="0"/>
                <a:cs typeface="Arial" panose="020B0604020202020204" pitchFamily="34" charset="0"/>
              </a:rPr>
              <a:t>Okay so on the server side, we use Express.js. is a framework that runs within the Node.js.</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gn="l" rtl="0">
              <a:lnSpc>
                <a:spcPct val="107000"/>
              </a:lnSpc>
              <a:spcBef>
                <a:spcPts val="0"/>
              </a:spcBef>
              <a:spcAft>
                <a:spcPts val="800"/>
              </a:spcAft>
            </a:pPr>
            <a:r>
              <a:rPr lang="en-US" sz="1800" dirty="0">
                <a:effectLst/>
                <a:latin typeface="Calibri Light" panose="020F0302020204030204" pitchFamily="34" charset="0"/>
                <a:ea typeface="Calibri" panose="020F0502020204030204" pitchFamily="34" charset="0"/>
                <a:cs typeface="Arial" panose="020B0604020202020204" pitchFamily="34" charset="0"/>
              </a:rPr>
              <a:t>It allows to create server-side applications using JavaScript and leverage the capabilities of Node.js</a:t>
            </a:r>
            <a:br>
              <a:rPr lang="en-US" sz="1800" dirty="0">
                <a:effectLst/>
                <a:latin typeface="Calibri Light" panose="020F0302020204030204" pitchFamily="34" charset="0"/>
                <a:ea typeface="Calibri" panose="020F0502020204030204" pitchFamily="34" charset="0"/>
                <a:cs typeface="Arial" panose="020B0604020202020204" pitchFamily="34" charset="0"/>
              </a:rPr>
            </a:br>
            <a:br>
              <a:rPr lang="en-US" sz="1800" dirty="0">
                <a:effectLst/>
                <a:latin typeface="Calibri Light" panose="020F0302020204030204" pitchFamily="34" charset="0"/>
                <a:ea typeface="Calibri" panose="020F0502020204030204" pitchFamily="34" charset="0"/>
                <a:cs typeface="Arial" panose="020B0604020202020204" pitchFamily="34" charset="0"/>
              </a:rPr>
            </a:br>
            <a:r>
              <a:rPr lang="en-US" sz="1800" dirty="0">
                <a:effectLst/>
                <a:latin typeface="Calibri Light" panose="020F0302020204030204" pitchFamily="34" charset="0"/>
                <a:ea typeface="Calibri" panose="020F0502020204030204" pitchFamily="34" charset="0"/>
                <a:cs typeface="Arial" panose="020B0604020202020204" pitchFamily="34" charset="0"/>
              </a:rPr>
              <a:t>By the way, Node.js is a runtime environment for executing JavaScript code outside of a web browser.</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gn="l" rtl="0">
              <a:lnSpc>
                <a:spcPct val="107000"/>
              </a:lnSpc>
              <a:spcBef>
                <a:spcPts val="0"/>
              </a:spcBef>
              <a:spcAft>
                <a:spcPts val="800"/>
              </a:spcAft>
            </a:pPr>
            <a:r>
              <a:rPr lang="en-US" sz="1800" dirty="0">
                <a:effectLst/>
                <a:latin typeface="Calibri Light" panose="020F0302020204030204" pitchFamily="34" charset="0"/>
                <a:ea typeface="Calibri" panose="020F0502020204030204" pitchFamily="34" charset="0"/>
                <a:cs typeface="Arial" panose="020B0604020202020204" pitchFamily="34" charset="0"/>
              </a:rPr>
              <a:t>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gn="l" rtl="0">
              <a:lnSpc>
                <a:spcPct val="107000"/>
              </a:lnSpc>
              <a:spcBef>
                <a:spcPts val="0"/>
              </a:spcBef>
              <a:spcAft>
                <a:spcPts val="800"/>
              </a:spcAft>
            </a:pPr>
            <a:r>
              <a:rPr lang="en-US" sz="1800" dirty="0">
                <a:effectLst/>
                <a:latin typeface="Calibri Light" panose="020F0302020204030204" pitchFamily="34" charset="0"/>
                <a:ea typeface="Calibri" panose="020F0502020204030204" pitchFamily="34" charset="0"/>
                <a:cs typeface="Arial" panose="020B0604020202020204" pitchFamily="34" charset="0"/>
              </a:rPr>
              <a:t>Also, the server side is responsible for connecting the database and the client side. </a:t>
            </a:r>
            <a:br>
              <a:rPr lang="en-US" sz="1800" dirty="0">
                <a:effectLst/>
                <a:latin typeface="Calibri Light" panose="020F0302020204030204" pitchFamily="34" charset="0"/>
                <a:ea typeface="Calibri" panose="020F0502020204030204" pitchFamily="34" charset="0"/>
                <a:cs typeface="Arial" panose="020B0604020202020204" pitchFamily="34" charset="0"/>
              </a:rPr>
            </a:br>
            <a:r>
              <a:rPr lang="en-US" sz="1800" dirty="0">
                <a:effectLst/>
                <a:latin typeface="Calibri Light" panose="020F0302020204030204" pitchFamily="34" charset="0"/>
                <a:ea typeface="Calibri" panose="020F0502020204030204" pitchFamily="34" charset="0"/>
                <a:cs typeface="Arial" panose="020B0604020202020204" pitchFamily="34" charset="0"/>
              </a:rPr>
              <a:t>For example, we get request from the client for login so the server checks in the database if the user exist.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endParaRPr lang="he-IL" dirty="0"/>
          </a:p>
        </p:txBody>
      </p:sp>
      <p:sp>
        <p:nvSpPr>
          <p:cNvPr id="4" name="Slide Number Placeholder 3"/>
          <p:cNvSpPr>
            <a:spLocks noGrp="1"/>
          </p:cNvSpPr>
          <p:nvPr>
            <p:ph type="sldNum" sz="quarter" idx="5"/>
          </p:nvPr>
        </p:nvSpPr>
        <p:spPr/>
        <p:txBody>
          <a:bodyPr/>
          <a:lstStyle/>
          <a:p>
            <a:fld id="{996A89AD-A322-4D2C-BC33-7B57E9F978C0}" type="slidenum">
              <a:rPr lang="he-IL" smtClean="0"/>
              <a:t>8</a:t>
            </a:fld>
            <a:endParaRPr lang="he-IL"/>
          </a:p>
        </p:txBody>
      </p:sp>
    </p:spTree>
    <p:extLst>
      <p:ext uri="{BB962C8B-B14F-4D97-AF65-F5344CB8AC3E}">
        <p14:creationId xmlns:p14="http://schemas.microsoft.com/office/powerpoint/2010/main" val="14609383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e-IL" dirty="0"/>
          </a:p>
        </p:txBody>
      </p:sp>
      <p:sp>
        <p:nvSpPr>
          <p:cNvPr id="4" name="Slide Number Placeholder 3"/>
          <p:cNvSpPr>
            <a:spLocks noGrp="1"/>
          </p:cNvSpPr>
          <p:nvPr>
            <p:ph type="sldNum" sz="quarter" idx="5"/>
          </p:nvPr>
        </p:nvSpPr>
        <p:spPr/>
        <p:txBody>
          <a:bodyPr/>
          <a:lstStyle/>
          <a:p>
            <a:fld id="{996A89AD-A322-4D2C-BC33-7B57E9F978C0}" type="slidenum">
              <a:rPr lang="he-IL" smtClean="0"/>
              <a:t>9</a:t>
            </a:fld>
            <a:endParaRPr lang="he-IL"/>
          </a:p>
        </p:txBody>
      </p:sp>
    </p:spTree>
    <p:extLst>
      <p:ext uri="{BB962C8B-B14F-4D97-AF65-F5344CB8AC3E}">
        <p14:creationId xmlns:p14="http://schemas.microsoft.com/office/powerpoint/2010/main" val="32970434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e-IL" dirty="0"/>
          </a:p>
        </p:txBody>
      </p:sp>
      <p:sp>
        <p:nvSpPr>
          <p:cNvPr id="4" name="Slide Number Placeholder 3"/>
          <p:cNvSpPr>
            <a:spLocks noGrp="1"/>
          </p:cNvSpPr>
          <p:nvPr>
            <p:ph type="sldNum" sz="quarter" idx="5"/>
          </p:nvPr>
        </p:nvSpPr>
        <p:spPr/>
        <p:txBody>
          <a:bodyPr/>
          <a:lstStyle/>
          <a:p>
            <a:fld id="{996A89AD-A322-4D2C-BC33-7B57E9F978C0}" type="slidenum">
              <a:rPr lang="he-IL" smtClean="0"/>
              <a:t>14</a:t>
            </a:fld>
            <a:endParaRPr lang="he-IL"/>
          </a:p>
        </p:txBody>
      </p:sp>
    </p:spTree>
    <p:extLst>
      <p:ext uri="{BB962C8B-B14F-4D97-AF65-F5344CB8AC3E}">
        <p14:creationId xmlns:p14="http://schemas.microsoft.com/office/powerpoint/2010/main" val="13933712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5624EA-7043-434E-8960-B347A3B18A09}" type="slidenum">
              <a:rPr lang="en-US" smtClean="0"/>
              <a:t>15</a:t>
            </a:fld>
            <a:endParaRPr lang="en-US"/>
          </a:p>
        </p:txBody>
      </p:sp>
    </p:spTree>
    <p:extLst>
      <p:ext uri="{BB962C8B-B14F-4D97-AF65-F5344CB8AC3E}">
        <p14:creationId xmlns:p14="http://schemas.microsoft.com/office/powerpoint/2010/main" val="154134453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5185BB-8B07-4DC9-86F3-2A225C77748D}"/>
              </a:ext>
            </a:extLst>
          </p:cNvPr>
          <p:cNvSpPr>
            <a:spLocks noGrp="1"/>
          </p:cNvSpPr>
          <p:nvPr>
            <p:ph type="ctrTitle"/>
          </p:nvPr>
        </p:nvSpPr>
        <p:spPr>
          <a:xfrm>
            <a:off x="1600200" y="1261872"/>
            <a:ext cx="7638222" cy="2852928"/>
          </a:xfrm>
        </p:spPr>
        <p:txBody>
          <a:bodyPr anchor="b">
            <a:normAutofit/>
          </a:bodyPr>
          <a:lstStyle>
            <a:lvl1pPr algn="l">
              <a:lnSpc>
                <a:spcPct val="130000"/>
              </a:lnSpc>
              <a:defRPr sz="3600" spc="1300" baseline="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514D496A-6E7A-4923-8ED5-B4164125DEB6}"/>
              </a:ext>
            </a:extLst>
          </p:cNvPr>
          <p:cNvSpPr>
            <a:spLocks noGrp="1"/>
          </p:cNvSpPr>
          <p:nvPr>
            <p:ph type="subTitle" idx="1"/>
          </p:nvPr>
        </p:nvSpPr>
        <p:spPr>
          <a:xfrm>
            <a:off x="1600200" y="4681728"/>
            <a:ext cx="7638222" cy="929296"/>
          </a:xfrm>
          <a:prstGeom prst="rect">
            <a:avLst/>
          </a:prstGeom>
        </p:spPr>
        <p:txBody>
          <a:bodyPr>
            <a:normAutofit/>
          </a:bodyPr>
          <a:lstStyle>
            <a:lvl1pPr marL="0" indent="0" algn="l">
              <a:lnSpc>
                <a:spcPct val="130000"/>
              </a:lnSpc>
              <a:buNone/>
              <a:defRPr sz="1600" b="1" cap="all" spc="6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3F5E3D20-43DC-4C14-8CFF-18545AED1B5B}"/>
              </a:ext>
            </a:extLst>
          </p:cNvPr>
          <p:cNvSpPr>
            <a:spLocks noGrp="1"/>
          </p:cNvSpPr>
          <p:nvPr>
            <p:ph type="dt" sz="half" idx="10"/>
          </p:nvPr>
        </p:nvSpPr>
        <p:spPr/>
        <p:txBody>
          <a:bodyPr/>
          <a:lstStyle/>
          <a:p>
            <a:fld id="{B8D5D7E1-6714-4A9E-B074-0405E01125A2}" type="datetime1">
              <a:rPr lang="en-US" smtClean="0"/>
              <a:t>6/25/2023</a:t>
            </a:fld>
            <a:endParaRPr lang="en-US"/>
          </a:p>
        </p:txBody>
      </p:sp>
      <p:sp>
        <p:nvSpPr>
          <p:cNvPr id="5" name="Footer Placeholder 4">
            <a:extLst>
              <a:ext uri="{FF2B5EF4-FFF2-40B4-BE49-F238E27FC236}">
                <a16:creationId xmlns:a16="http://schemas.microsoft.com/office/drawing/2014/main" id="{E34FC300-5AFC-418B-85FD-EFA94BD7AF4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69C7E81-ED3C-4DB0-8E74-AD2A87E6BE8A}"/>
              </a:ext>
            </a:extLst>
          </p:cNvPr>
          <p:cNvSpPr>
            <a:spLocks noGrp="1"/>
          </p:cNvSpPr>
          <p:nvPr>
            <p:ph type="sldNum" sz="quarter" idx="12"/>
          </p:nvPr>
        </p:nvSpPr>
        <p:spPr/>
        <p:txBody>
          <a:bodyPr/>
          <a:lstStyle/>
          <a:p>
            <a:fld id="{91F18EF7-BE1E-4ECB-84D4-67C2B4D8F095}" type="slidenum">
              <a:rPr lang="en-US" smtClean="0"/>
              <a:t>‹#›</a:t>
            </a:fld>
            <a:endParaRPr lang="en-US"/>
          </a:p>
        </p:txBody>
      </p:sp>
      <p:grpSp>
        <p:nvGrpSpPr>
          <p:cNvPr id="7" name="Group 6">
            <a:extLst>
              <a:ext uri="{FF2B5EF4-FFF2-40B4-BE49-F238E27FC236}">
                <a16:creationId xmlns:a16="http://schemas.microsoft.com/office/drawing/2014/main" id="{F0C817C9-850F-4FB6-B93B-CF3076C4A5C1}"/>
              </a:ext>
            </a:extLst>
          </p:cNvPr>
          <p:cNvGrpSpPr/>
          <p:nvPr/>
        </p:nvGrpSpPr>
        <p:grpSpPr>
          <a:xfrm flipH="1">
            <a:off x="0" y="0"/>
            <a:ext cx="567782" cy="3306479"/>
            <a:chOff x="11619770" y="-2005"/>
            <a:chExt cx="567782" cy="3306479"/>
          </a:xfrm>
        </p:grpSpPr>
        <p:sp>
          <p:nvSpPr>
            <p:cNvPr id="8" name="Freeform: Shape 7">
              <a:extLst>
                <a:ext uri="{FF2B5EF4-FFF2-40B4-BE49-F238E27FC236}">
                  <a16:creationId xmlns:a16="http://schemas.microsoft.com/office/drawing/2014/main" id="{159433A8-B67D-4675-AFDE-131069A709FC}"/>
                </a:ext>
              </a:extLst>
            </p:cNvPr>
            <p:cNvSpPr/>
            <p:nvPr/>
          </p:nvSpPr>
          <p:spPr>
            <a:xfrm flipV="1">
              <a:off x="11619770" y="373807"/>
              <a:ext cx="526228" cy="2930667"/>
            </a:xfrm>
            <a:custGeom>
              <a:avLst/>
              <a:gdLst>
                <a:gd name="connsiteX0" fmla="*/ 757287 w 757287"/>
                <a:gd name="connsiteY0" fmla="*/ 3694096 h 3694096"/>
                <a:gd name="connsiteX1" fmla="*/ 757287 w 757287"/>
                <a:gd name="connsiteY1" fmla="*/ 0 h 3694096"/>
                <a:gd name="connsiteX2" fmla="*/ 0 w 757287"/>
                <a:gd name="connsiteY2" fmla="*/ 0 h 3694096"/>
                <a:gd name="connsiteX3" fmla="*/ 0 w 757287"/>
                <a:gd name="connsiteY3" fmla="*/ 3686094 h 3694096"/>
              </a:gdLst>
              <a:ahLst/>
              <a:cxnLst>
                <a:cxn ang="0">
                  <a:pos x="connsiteX0" y="connsiteY0"/>
                </a:cxn>
                <a:cxn ang="0">
                  <a:pos x="connsiteX1" y="connsiteY1"/>
                </a:cxn>
                <a:cxn ang="0">
                  <a:pos x="connsiteX2" y="connsiteY2"/>
                </a:cxn>
                <a:cxn ang="0">
                  <a:pos x="connsiteX3" y="connsiteY3"/>
                </a:cxn>
              </a:cxnLst>
              <a:rect l="l" t="t" r="r" b="b"/>
              <a:pathLst>
                <a:path w="757287" h="3694096">
                  <a:moveTo>
                    <a:pt x="757287" y="3694096"/>
                  </a:moveTo>
                  <a:lnTo>
                    <a:pt x="757287" y="0"/>
                  </a:lnTo>
                  <a:lnTo>
                    <a:pt x="0" y="0"/>
                  </a:lnTo>
                  <a:lnTo>
                    <a:pt x="0" y="3686094"/>
                  </a:lnTo>
                  <a:close/>
                </a:path>
              </a:pathLst>
            </a:custGeom>
            <a:blipFill dpi="0" rotWithShape="1">
              <a:blip r:embed="rId2">
                <a:extLst>
                  <a:ext uri="{96DAC541-7B7A-43D3-8B79-37D633B846F1}">
                    <asvg:svgBlip xmlns:asvg="http://schemas.microsoft.com/office/drawing/2016/SVG/main" r:embed="rId3"/>
                  </a:ext>
                </a:extLst>
              </a:blip>
              <a:srcRect/>
              <a:tile tx="0" ty="0" sx="6000" sy="6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Rectangle 8">
              <a:extLst>
                <a:ext uri="{FF2B5EF4-FFF2-40B4-BE49-F238E27FC236}">
                  <a16:creationId xmlns:a16="http://schemas.microsoft.com/office/drawing/2014/main" id="{E1CD1C45-6A4D-4237-B39C-2D58F401A8C5}"/>
                </a:ext>
                <a:ext uri="{C183D7F6-B498-43B3-948B-1728B52AA6E4}">
                  <adec:decorative xmlns:adec="http://schemas.microsoft.com/office/drawing/2017/decorative" val="1"/>
                </a:ext>
              </a:extLst>
            </p:cNvPr>
            <p:cNvSpPr/>
            <p:nvPr/>
          </p:nvSpPr>
          <p:spPr>
            <a:xfrm flipH="1" flipV="1">
              <a:off x="11980943" y="-2005"/>
              <a:ext cx="206609" cy="20213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9239855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2958AD-1CAD-45B3-B83D-DC9D33CD613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9153F2E-0397-4423-8A88-D0059DEAF0CE}"/>
              </a:ext>
            </a:extLst>
          </p:cNvPr>
          <p:cNvSpPr>
            <a:spLocks noGrp="1"/>
          </p:cNvSpPr>
          <p:nvPr>
            <p:ph type="body" orient="vert" idx="1"/>
          </p:nvPr>
        </p:nvSpPr>
        <p:spPr>
          <a:xfrm>
            <a:off x="808662" y="2019299"/>
            <a:ext cx="10357666" cy="4114801"/>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27ADDE1-7025-4FA9-822D-481685085490}"/>
              </a:ext>
            </a:extLst>
          </p:cNvPr>
          <p:cNvSpPr>
            <a:spLocks noGrp="1"/>
          </p:cNvSpPr>
          <p:nvPr>
            <p:ph type="dt" sz="half" idx="10"/>
          </p:nvPr>
        </p:nvSpPr>
        <p:spPr/>
        <p:txBody>
          <a:bodyPr/>
          <a:lstStyle/>
          <a:p>
            <a:fld id="{48C8A092-23A5-4C41-9231-A89438DE093D}" type="datetime1">
              <a:rPr lang="en-US" smtClean="0"/>
              <a:t>6/25/2023</a:t>
            </a:fld>
            <a:endParaRPr lang="en-US"/>
          </a:p>
        </p:txBody>
      </p:sp>
      <p:sp>
        <p:nvSpPr>
          <p:cNvPr id="5" name="Footer Placeholder 4">
            <a:extLst>
              <a:ext uri="{FF2B5EF4-FFF2-40B4-BE49-F238E27FC236}">
                <a16:creationId xmlns:a16="http://schemas.microsoft.com/office/drawing/2014/main" id="{6B2A73E0-F328-46DC-98BE-CA0981F75A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4652226-010C-494F-8BE8-BF91F3553DD5}"/>
              </a:ext>
            </a:extLst>
          </p:cNvPr>
          <p:cNvSpPr>
            <a:spLocks noGrp="1"/>
          </p:cNvSpPr>
          <p:nvPr>
            <p:ph type="sldNum" sz="quarter" idx="12"/>
          </p:nvPr>
        </p:nvSpPr>
        <p:spPr/>
        <p:txBody>
          <a:bodyPr/>
          <a:lstStyle/>
          <a:p>
            <a:fld id="{91F18EF7-BE1E-4ECB-84D4-67C2B4D8F095}" type="slidenum">
              <a:rPr lang="en-US" smtClean="0"/>
              <a:t>‹#›</a:t>
            </a:fld>
            <a:endParaRPr lang="en-US"/>
          </a:p>
        </p:txBody>
      </p:sp>
      <p:grpSp>
        <p:nvGrpSpPr>
          <p:cNvPr id="7" name="Group 6">
            <a:extLst>
              <a:ext uri="{FF2B5EF4-FFF2-40B4-BE49-F238E27FC236}">
                <a16:creationId xmlns:a16="http://schemas.microsoft.com/office/drawing/2014/main" id="{9F89E9C4-9D18-4529-BC0C-68EAE507CDF8}"/>
              </a:ext>
            </a:extLst>
          </p:cNvPr>
          <p:cNvGrpSpPr/>
          <p:nvPr/>
        </p:nvGrpSpPr>
        <p:grpSpPr>
          <a:xfrm flipH="1" flipV="1">
            <a:off x="0" y="3551521"/>
            <a:ext cx="567782" cy="3306479"/>
            <a:chOff x="11619770" y="-2005"/>
            <a:chExt cx="567782" cy="3306479"/>
          </a:xfrm>
        </p:grpSpPr>
        <p:sp>
          <p:nvSpPr>
            <p:cNvPr id="8" name="Freeform: Shape 7">
              <a:extLst>
                <a:ext uri="{FF2B5EF4-FFF2-40B4-BE49-F238E27FC236}">
                  <a16:creationId xmlns:a16="http://schemas.microsoft.com/office/drawing/2014/main" id="{D7DF5937-0C03-4786-AB62-3CF7CECB92D6}"/>
                </a:ext>
              </a:extLst>
            </p:cNvPr>
            <p:cNvSpPr/>
            <p:nvPr/>
          </p:nvSpPr>
          <p:spPr>
            <a:xfrm flipV="1">
              <a:off x="11619770" y="373807"/>
              <a:ext cx="526228" cy="2930667"/>
            </a:xfrm>
            <a:custGeom>
              <a:avLst/>
              <a:gdLst>
                <a:gd name="connsiteX0" fmla="*/ 757287 w 757287"/>
                <a:gd name="connsiteY0" fmla="*/ 3694096 h 3694096"/>
                <a:gd name="connsiteX1" fmla="*/ 757287 w 757287"/>
                <a:gd name="connsiteY1" fmla="*/ 0 h 3694096"/>
                <a:gd name="connsiteX2" fmla="*/ 0 w 757287"/>
                <a:gd name="connsiteY2" fmla="*/ 0 h 3694096"/>
                <a:gd name="connsiteX3" fmla="*/ 0 w 757287"/>
                <a:gd name="connsiteY3" fmla="*/ 3686094 h 3694096"/>
              </a:gdLst>
              <a:ahLst/>
              <a:cxnLst>
                <a:cxn ang="0">
                  <a:pos x="connsiteX0" y="connsiteY0"/>
                </a:cxn>
                <a:cxn ang="0">
                  <a:pos x="connsiteX1" y="connsiteY1"/>
                </a:cxn>
                <a:cxn ang="0">
                  <a:pos x="connsiteX2" y="connsiteY2"/>
                </a:cxn>
                <a:cxn ang="0">
                  <a:pos x="connsiteX3" y="connsiteY3"/>
                </a:cxn>
              </a:cxnLst>
              <a:rect l="l" t="t" r="r" b="b"/>
              <a:pathLst>
                <a:path w="757287" h="3694096">
                  <a:moveTo>
                    <a:pt x="757287" y="3694096"/>
                  </a:moveTo>
                  <a:lnTo>
                    <a:pt x="757287" y="0"/>
                  </a:lnTo>
                  <a:lnTo>
                    <a:pt x="0" y="0"/>
                  </a:lnTo>
                  <a:lnTo>
                    <a:pt x="0" y="3686094"/>
                  </a:lnTo>
                  <a:close/>
                </a:path>
              </a:pathLst>
            </a:custGeom>
            <a:blipFill dpi="0" rotWithShape="1">
              <a:blip r:embed="rId2">
                <a:extLst>
                  <a:ext uri="{96DAC541-7B7A-43D3-8B79-37D633B846F1}">
                    <asvg:svgBlip xmlns:asvg="http://schemas.microsoft.com/office/drawing/2016/SVG/main" r:embed="rId3"/>
                  </a:ext>
                </a:extLst>
              </a:blip>
              <a:srcRect/>
              <a:tile tx="0" ty="0" sx="6000" sy="6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Rectangle 8">
              <a:extLst>
                <a:ext uri="{FF2B5EF4-FFF2-40B4-BE49-F238E27FC236}">
                  <a16:creationId xmlns:a16="http://schemas.microsoft.com/office/drawing/2014/main" id="{E9AD93DB-2DB0-4B2D-884B-6EC45344325B}"/>
                </a:ext>
                <a:ext uri="{C183D7F6-B498-43B3-948B-1728B52AA6E4}">
                  <adec:decorative xmlns:adec="http://schemas.microsoft.com/office/drawing/2017/decorative" val="1"/>
                </a:ext>
              </a:extLst>
            </p:cNvPr>
            <p:cNvSpPr/>
            <p:nvPr/>
          </p:nvSpPr>
          <p:spPr>
            <a:xfrm flipH="1" flipV="1">
              <a:off x="11980943" y="-2005"/>
              <a:ext cx="206609" cy="20213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98637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9C635D0-31D9-44E1-911D-F7D5D5400992}"/>
              </a:ext>
            </a:extLst>
          </p:cNvPr>
          <p:cNvSpPr>
            <a:spLocks noGrp="1"/>
          </p:cNvSpPr>
          <p:nvPr>
            <p:ph type="title" orient="vert"/>
          </p:nvPr>
        </p:nvSpPr>
        <p:spPr>
          <a:xfrm>
            <a:off x="8853914" y="624313"/>
            <a:ext cx="2537986" cy="5509787"/>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A67F9230-1FA4-439D-A800-B5F006F07C0D}"/>
              </a:ext>
            </a:extLst>
          </p:cNvPr>
          <p:cNvSpPr>
            <a:spLocks noGrp="1"/>
          </p:cNvSpPr>
          <p:nvPr>
            <p:ph type="body" orient="vert" idx="1"/>
          </p:nvPr>
        </p:nvSpPr>
        <p:spPr>
          <a:xfrm>
            <a:off x="800100" y="624313"/>
            <a:ext cx="7816542" cy="5509787"/>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5AB2A3-7055-43AF-8BAB-0A9B7444867A}"/>
              </a:ext>
            </a:extLst>
          </p:cNvPr>
          <p:cNvSpPr>
            <a:spLocks noGrp="1"/>
          </p:cNvSpPr>
          <p:nvPr>
            <p:ph type="dt" sz="half" idx="10"/>
          </p:nvPr>
        </p:nvSpPr>
        <p:spPr/>
        <p:txBody>
          <a:bodyPr/>
          <a:lstStyle/>
          <a:p>
            <a:fld id="{3332934E-4BFE-49FB-A4F0-41B272CB90FC}" type="datetime1">
              <a:rPr lang="en-US" smtClean="0"/>
              <a:t>6/25/2023</a:t>
            </a:fld>
            <a:endParaRPr lang="en-US"/>
          </a:p>
        </p:txBody>
      </p:sp>
      <p:sp>
        <p:nvSpPr>
          <p:cNvPr id="5" name="Footer Placeholder 4">
            <a:extLst>
              <a:ext uri="{FF2B5EF4-FFF2-40B4-BE49-F238E27FC236}">
                <a16:creationId xmlns:a16="http://schemas.microsoft.com/office/drawing/2014/main" id="{EE9A1821-A311-49CD-BCB4-B4BC8866101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37C6A8-813A-486A-AA90-AB28935F2B4F}"/>
              </a:ext>
            </a:extLst>
          </p:cNvPr>
          <p:cNvSpPr>
            <a:spLocks noGrp="1"/>
          </p:cNvSpPr>
          <p:nvPr>
            <p:ph type="sldNum" sz="quarter" idx="12"/>
          </p:nvPr>
        </p:nvSpPr>
        <p:spPr/>
        <p:txBody>
          <a:bodyPr/>
          <a:lstStyle/>
          <a:p>
            <a:fld id="{91F18EF7-BE1E-4ECB-84D4-67C2B4D8F095}" type="slidenum">
              <a:rPr lang="en-US" smtClean="0"/>
              <a:t>‹#›</a:t>
            </a:fld>
            <a:endParaRPr lang="en-US"/>
          </a:p>
        </p:txBody>
      </p:sp>
      <p:grpSp>
        <p:nvGrpSpPr>
          <p:cNvPr id="7" name="Group 6">
            <a:extLst>
              <a:ext uri="{FF2B5EF4-FFF2-40B4-BE49-F238E27FC236}">
                <a16:creationId xmlns:a16="http://schemas.microsoft.com/office/drawing/2014/main" id="{F38C7A17-06CC-442C-A876-A51B2B556508}"/>
              </a:ext>
            </a:extLst>
          </p:cNvPr>
          <p:cNvGrpSpPr/>
          <p:nvPr/>
        </p:nvGrpSpPr>
        <p:grpSpPr>
          <a:xfrm flipH="1" flipV="1">
            <a:off x="0" y="3551521"/>
            <a:ext cx="567782" cy="3306479"/>
            <a:chOff x="11619770" y="-2005"/>
            <a:chExt cx="567782" cy="3306479"/>
          </a:xfrm>
        </p:grpSpPr>
        <p:sp>
          <p:nvSpPr>
            <p:cNvPr id="8" name="Freeform: Shape 7">
              <a:extLst>
                <a:ext uri="{FF2B5EF4-FFF2-40B4-BE49-F238E27FC236}">
                  <a16:creationId xmlns:a16="http://schemas.microsoft.com/office/drawing/2014/main" id="{54C1798A-2980-4F34-8355-7BCB6B295322}"/>
                </a:ext>
              </a:extLst>
            </p:cNvPr>
            <p:cNvSpPr/>
            <p:nvPr/>
          </p:nvSpPr>
          <p:spPr>
            <a:xfrm flipV="1">
              <a:off x="11619770" y="373807"/>
              <a:ext cx="526228" cy="2930667"/>
            </a:xfrm>
            <a:custGeom>
              <a:avLst/>
              <a:gdLst>
                <a:gd name="connsiteX0" fmla="*/ 757287 w 757287"/>
                <a:gd name="connsiteY0" fmla="*/ 3694096 h 3694096"/>
                <a:gd name="connsiteX1" fmla="*/ 757287 w 757287"/>
                <a:gd name="connsiteY1" fmla="*/ 0 h 3694096"/>
                <a:gd name="connsiteX2" fmla="*/ 0 w 757287"/>
                <a:gd name="connsiteY2" fmla="*/ 0 h 3694096"/>
                <a:gd name="connsiteX3" fmla="*/ 0 w 757287"/>
                <a:gd name="connsiteY3" fmla="*/ 3686094 h 3694096"/>
              </a:gdLst>
              <a:ahLst/>
              <a:cxnLst>
                <a:cxn ang="0">
                  <a:pos x="connsiteX0" y="connsiteY0"/>
                </a:cxn>
                <a:cxn ang="0">
                  <a:pos x="connsiteX1" y="connsiteY1"/>
                </a:cxn>
                <a:cxn ang="0">
                  <a:pos x="connsiteX2" y="connsiteY2"/>
                </a:cxn>
                <a:cxn ang="0">
                  <a:pos x="connsiteX3" y="connsiteY3"/>
                </a:cxn>
              </a:cxnLst>
              <a:rect l="l" t="t" r="r" b="b"/>
              <a:pathLst>
                <a:path w="757287" h="3694096">
                  <a:moveTo>
                    <a:pt x="757287" y="3694096"/>
                  </a:moveTo>
                  <a:lnTo>
                    <a:pt x="757287" y="0"/>
                  </a:lnTo>
                  <a:lnTo>
                    <a:pt x="0" y="0"/>
                  </a:lnTo>
                  <a:lnTo>
                    <a:pt x="0" y="3686094"/>
                  </a:lnTo>
                  <a:close/>
                </a:path>
              </a:pathLst>
            </a:custGeom>
            <a:blipFill dpi="0" rotWithShape="1">
              <a:blip r:embed="rId2">
                <a:extLst>
                  <a:ext uri="{96DAC541-7B7A-43D3-8B79-37D633B846F1}">
                    <asvg:svgBlip xmlns:asvg="http://schemas.microsoft.com/office/drawing/2016/SVG/main" r:embed="rId3"/>
                  </a:ext>
                </a:extLst>
              </a:blip>
              <a:srcRect/>
              <a:tile tx="0" ty="0" sx="6000" sy="6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Rectangle 8">
              <a:extLst>
                <a:ext uri="{FF2B5EF4-FFF2-40B4-BE49-F238E27FC236}">
                  <a16:creationId xmlns:a16="http://schemas.microsoft.com/office/drawing/2014/main" id="{59D7542C-E4AE-488F-BC75-2E7ED83910CE}"/>
                </a:ext>
                <a:ext uri="{C183D7F6-B498-43B3-948B-1728B52AA6E4}">
                  <adec:decorative xmlns:adec="http://schemas.microsoft.com/office/drawing/2017/decorative" val="1"/>
                </a:ext>
              </a:extLst>
            </p:cNvPr>
            <p:cNvSpPr/>
            <p:nvPr/>
          </p:nvSpPr>
          <p:spPr>
            <a:xfrm flipH="1" flipV="1">
              <a:off x="11980943" y="-2005"/>
              <a:ext cx="206609" cy="20213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587926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B25F8D-0421-4AEC-9C40-A13163EC8AF0}"/>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F2037680-115A-411F-AEF6-4AC2096B4A70}"/>
              </a:ext>
            </a:extLst>
          </p:cNvPr>
          <p:cNvSpPr>
            <a:spLocks noGrp="1"/>
          </p:cNvSpPr>
          <p:nvPr>
            <p:ph idx="1"/>
          </p:nvPr>
        </p:nvSpPr>
        <p:spPr>
          <a:xfrm>
            <a:off x="808662" y="2019299"/>
            <a:ext cx="10357666" cy="4114801"/>
          </a:xfrm>
          <a:prstGeom prst="rect">
            <a:avLst/>
          </a:prstGeom>
        </p:spPr>
        <p:txBody>
          <a:bodyPr/>
          <a:lstStyle>
            <a:lvl1pPr>
              <a:defRPr>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90CC193-1304-4D0F-8331-14D4EC08EFE8}"/>
              </a:ext>
            </a:extLst>
          </p:cNvPr>
          <p:cNvSpPr>
            <a:spLocks noGrp="1"/>
          </p:cNvSpPr>
          <p:nvPr>
            <p:ph type="dt" sz="half" idx="10"/>
          </p:nvPr>
        </p:nvSpPr>
        <p:spPr/>
        <p:txBody>
          <a:bodyPr/>
          <a:lstStyle/>
          <a:p>
            <a:fld id="{F61BAF0E-7F3F-4C56-8CCE-379A7C214635}" type="datetime1">
              <a:rPr lang="en-US" smtClean="0"/>
              <a:t>6/25/2023</a:t>
            </a:fld>
            <a:endParaRPr lang="en-US"/>
          </a:p>
        </p:txBody>
      </p:sp>
      <p:sp>
        <p:nvSpPr>
          <p:cNvPr id="5" name="Footer Placeholder 4">
            <a:extLst>
              <a:ext uri="{FF2B5EF4-FFF2-40B4-BE49-F238E27FC236}">
                <a16:creationId xmlns:a16="http://schemas.microsoft.com/office/drawing/2014/main" id="{0AF455C1-CD32-4050-BAFF-51CC6B62DFB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0AF608-FF11-4CBE-B717-5D56AE67DDE1}"/>
              </a:ext>
            </a:extLst>
          </p:cNvPr>
          <p:cNvSpPr>
            <a:spLocks noGrp="1"/>
          </p:cNvSpPr>
          <p:nvPr>
            <p:ph type="sldNum" sz="quarter" idx="12"/>
          </p:nvPr>
        </p:nvSpPr>
        <p:spPr/>
        <p:txBody>
          <a:bodyPr/>
          <a:lstStyle/>
          <a:p>
            <a:fld id="{91F18EF7-BE1E-4ECB-84D4-67C2B4D8F095}" type="slidenum">
              <a:rPr lang="en-US" smtClean="0"/>
              <a:t>‹#›</a:t>
            </a:fld>
            <a:endParaRPr lang="en-US"/>
          </a:p>
        </p:txBody>
      </p:sp>
    </p:spTree>
    <p:extLst>
      <p:ext uri="{BB962C8B-B14F-4D97-AF65-F5344CB8AC3E}">
        <p14:creationId xmlns:p14="http://schemas.microsoft.com/office/powerpoint/2010/main" val="3034215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8" name="Oval 7">
            <a:extLst>
              <a:ext uri="{FF2B5EF4-FFF2-40B4-BE49-F238E27FC236}">
                <a16:creationId xmlns:a16="http://schemas.microsoft.com/office/drawing/2014/main" id="{BD23A02E-6DCF-427A-8CFD-281B2185C7F0}"/>
              </a:ext>
            </a:extLst>
          </p:cNvPr>
          <p:cNvSpPr/>
          <p:nvPr/>
        </p:nvSpPr>
        <p:spPr>
          <a:xfrm>
            <a:off x="3242985" y="511814"/>
            <a:ext cx="5706031" cy="5706031"/>
          </a:xfrm>
          <a:prstGeom prst="ellipse">
            <a:avLst/>
          </a:prstGeom>
          <a:solidFill>
            <a:schemeClr val="accent1">
              <a:lumMod val="20000"/>
              <a:lumOff val="80000"/>
            </a:schemeClr>
          </a:solidFill>
          <a:ln>
            <a:noFill/>
          </a:ln>
          <a:effectLst>
            <a:outerShdw dist="165100" dir="2220000" algn="tr"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F6B4C32-F19C-44F3-8EF8-1F506D74DD7A}"/>
              </a:ext>
            </a:extLst>
          </p:cNvPr>
          <p:cNvSpPr>
            <a:spLocks noGrp="1"/>
          </p:cNvSpPr>
          <p:nvPr>
            <p:ph type="title"/>
          </p:nvPr>
        </p:nvSpPr>
        <p:spPr>
          <a:xfrm>
            <a:off x="3649192" y="1709738"/>
            <a:ext cx="4893617" cy="2553893"/>
          </a:xfrm>
        </p:spPr>
        <p:txBody>
          <a:bodyPr anchor="b">
            <a:normAutofit/>
          </a:bodyPr>
          <a:lstStyle>
            <a:lvl1pPr algn="ctr">
              <a:defRPr sz="36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0889729-131C-4F78-9DAA-E9EE28EA912F}"/>
              </a:ext>
            </a:extLst>
          </p:cNvPr>
          <p:cNvSpPr>
            <a:spLocks noGrp="1"/>
          </p:cNvSpPr>
          <p:nvPr>
            <p:ph type="body" idx="1"/>
          </p:nvPr>
        </p:nvSpPr>
        <p:spPr>
          <a:xfrm>
            <a:off x="4062249" y="4540468"/>
            <a:ext cx="4067503" cy="1154037"/>
          </a:xfrm>
          <a:prstGeom prst="rect">
            <a:avLst/>
          </a:prstGeom>
        </p:spPr>
        <p:txBody>
          <a:bodyPr>
            <a:normAutofit/>
          </a:bodyPr>
          <a:lstStyle>
            <a:lvl1pPr marL="0" indent="0" algn="ctr">
              <a:buNone/>
              <a:defRPr sz="1600" b="1" cap="all" spc="600" baseline="0">
                <a:solidFill>
                  <a:schemeClr val="tx1"/>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924E608-AC1F-41FB-974A-BD619C6C26B5}"/>
              </a:ext>
            </a:extLst>
          </p:cNvPr>
          <p:cNvSpPr>
            <a:spLocks noGrp="1"/>
          </p:cNvSpPr>
          <p:nvPr>
            <p:ph type="dt" sz="half" idx="10"/>
          </p:nvPr>
        </p:nvSpPr>
        <p:spPr/>
        <p:txBody>
          <a:bodyPr/>
          <a:lstStyle/>
          <a:p>
            <a:fld id="{9DC0EE47-0B69-44B4-BDED-CC8F440A0D3F}" type="datetime1">
              <a:rPr lang="en-US" smtClean="0"/>
              <a:t>6/25/2023</a:t>
            </a:fld>
            <a:endParaRPr lang="en-US"/>
          </a:p>
        </p:txBody>
      </p:sp>
      <p:sp>
        <p:nvSpPr>
          <p:cNvPr id="5" name="Footer Placeholder 4">
            <a:extLst>
              <a:ext uri="{FF2B5EF4-FFF2-40B4-BE49-F238E27FC236}">
                <a16:creationId xmlns:a16="http://schemas.microsoft.com/office/drawing/2014/main" id="{C0986158-8B03-45C3-891D-0357B198B6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EC3B054-E8A2-43FD-B0FB-B1CCFA4BC0AD}"/>
              </a:ext>
            </a:extLst>
          </p:cNvPr>
          <p:cNvSpPr>
            <a:spLocks noGrp="1"/>
          </p:cNvSpPr>
          <p:nvPr>
            <p:ph type="sldNum" sz="quarter" idx="12"/>
          </p:nvPr>
        </p:nvSpPr>
        <p:spPr/>
        <p:txBody>
          <a:bodyPr/>
          <a:lstStyle/>
          <a:p>
            <a:fld id="{91F18EF7-BE1E-4ECB-84D4-67C2B4D8F095}" type="slidenum">
              <a:rPr lang="en-US" smtClean="0"/>
              <a:t>‹#›</a:t>
            </a:fld>
            <a:endParaRPr lang="en-US"/>
          </a:p>
        </p:txBody>
      </p:sp>
    </p:spTree>
    <p:extLst>
      <p:ext uri="{BB962C8B-B14F-4D97-AF65-F5344CB8AC3E}">
        <p14:creationId xmlns:p14="http://schemas.microsoft.com/office/powerpoint/2010/main" val="20436682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D64AA7-6D5A-402E-AD1A-880F2BDB7EE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70D32B6-F9D8-4A43-B52C-336CFAB00A56}"/>
              </a:ext>
            </a:extLst>
          </p:cNvPr>
          <p:cNvSpPr>
            <a:spLocks noGrp="1"/>
          </p:cNvSpPr>
          <p:nvPr>
            <p:ph sz="half" idx="1"/>
          </p:nvPr>
        </p:nvSpPr>
        <p:spPr>
          <a:xfrm>
            <a:off x="812976" y="2019299"/>
            <a:ext cx="4995019" cy="4157663"/>
          </a:xfrm>
          <a:prstGeom prst="rect">
            <a:avLst/>
          </a:prstGeom>
        </p:spPr>
        <p:txBody>
          <a:bodyPr/>
          <a:lstStyle>
            <a:lvl1pPr>
              <a:defRPr>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BF50CDD9-5742-4A34-BA72-7CCA72D914F4}"/>
              </a:ext>
            </a:extLst>
          </p:cNvPr>
          <p:cNvSpPr>
            <a:spLocks noGrp="1"/>
          </p:cNvSpPr>
          <p:nvPr>
            <p:ph sz="half" idx="2"/>
          </p:nvPr>
        </p:nvSpPr>
        <p:spPr>
          <a:xfrm>
            <a:off x="6293718" y="2019299"/>
            <a:ext cx="5027954" cy="4157663"/>
          </a:xfrm>
          <a:prstGeom prst="rect">
            <a:avLst/>
          </a:prstGeom>
        </p:spPr>
        <p:txBody>
          <a:bodyPr/>
          <a:lstStyle>
            <a:lvl1pPr>
              <a:defRPr>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B02783AA-D2AB-4385-A91F-870CB6564611}"/>
              </a:ext>
            </a:extLst>
          </p:cNvPr>
          <p:cNvSpPr>
            <a:spLocks noGrp="1"/>
          </p:cNvSpPr>
          <p:nvPr>
            <p:ph type="dt" sz="half" idx="10"/>
          </p:nvPr>
        </p:nvSpPr>
        <p:spPr/>
        <p:txBody>
          <a:bodyPr/>
          <a:lstStyle/>
          <a:p>
            <a:fld id="{EA7937FA-D8B1-47CB-8796-8530617A065A}" type="datetime1">
              <a:rPr lang="en-US" smtClean="0"/>
              <a:t>6/25/2023</a:t>
            </a:fld>
            <a:endParaRPr lang="en-US"/>
          </a:p>
        </p:txBody>
      </p:sp>
      <p:sp>
        <p:nvSpPr>
          <p:cNvPr id="6" name="Footer Placeholder 5">
            <a:extLst>
              <a:ext uri="{FF2B5EF4-FFF2-40B4-BE49-F238E27FC236}">
                <a16:creationId xmlns:a16="http://schemas.microsoft.com/office/drawing/2014/main" id="{855AAD9C-5CA2-4DA1-84D3-B1838979F61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51AB3C7-9574-47BC-932D-782BEE9989DA}"/>
              </a:ext>
            </a:extLst>
          </p:cNvPr>
          <p:cNvSpPr>
            <a:spLocks noGrp="1"/>
          </p:cNvSpPr>
          <p:nvPr>
            <p:ph type="sldNum" sz="quarter" idx="12"/>
          </p:nvPr>
        </p:nvSpPr>
        <p:spPr/>
        <p:txBody>
          <a:bodyPr/>
          <a:lstStyle/>
          <a:p>
            <a:fld id="{91F18EF7-BE1E-4ECB-84D4-67C2B4D8F095}" type="slidenum">
              <a:rPr lang="en-US" smtClean="0"/>
              <a:t>‹#›</a:t>
            </a:fld>
            <a:endParaRPr lang="en-US"/>
          </a:p>
        </p:txBody>
      </p:sp>
    </p:spTree>
    <p:extLst>
      <p:ext uri="{BB962C8B-B14F-4D97-AF65-F5344CB8AC3E}">
        <p14:creationId xmlns:p14="http://schemas.microsoft.com/office/powerpoint/2010/main" val="2231873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44C468-781B-4BC5-8DEA-B9EF2BF90DD2}"/>
              </a:ext>
            </a:extLst>
          </p:cNvPr>
          <p:cNvSpPr>
            <a:spLocks noGrp="1"/>
          </p:cNvSpPr>
          <p:nvPr>
            <p:ph type="title"/>
          </p:nvPr>
        </p:nvSpPr>
        <p:spPr>
          <a:xfrm>
            <a:off x="811460" y="369168"/>
            <a:ext cx="10458729" cy="1439818"/>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5367223F-48E4-491D-AB5D-5FC8A0C566AF}"/>
              </a:ext>
            </a:extLst>
          </p:cNvPr>
          <p:cNvSpPr>
            <a:spLocks noGrp="1"/>
          </p:cNvSpPr>
          <p:nvPr>
            <p:ph type="body" idx="1"/>
          </p:nvPr>
        </p:nvSpPr>
        <p:spPr>
          <a:xfrm>
            <a:off x="800101" y="1843067"/>
            <a:ext cx="5007894" cy="662007"/>
          </a:xfrm>
          <a:prstGeom prst="rect">
            <a:avLst/>
          </a:prstGeom>
        </p:spPr>
        <p:txBody>
          <a:bodyPr anchor="b">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3D6B764-4B87-42FF-ABAA-69B07B88FF40}"/>
              </a:ext>
            </a:extLst>
          </p:cNvPr>
          <p:cNvSpPr>
            <a:spLocks noGrp="1"/>
          </p:cNvSpPr>
          <p:nvPr>
            <p:ph sz="half" idx="2"/>
          </p:nvPr>
        </p:nvSpPr>
        <p:spPr>
          <a:xfrm>
            <a:off x="800101" y="2505075"/>
            <a:ext cx="5007894" cy="3684588"/>
          </a:xfrm>
          <a:prstGeom prst="rect">
            <a:avLst/>
          </a:prstGeom>
        </p:spPr>
        <p:txBody>
          <a:bodyPr/>
          <a:lstStyle>
            <a:lvl1pPr>
              <a:defRPr>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174357B9-406F-4BF9-B8FB-C53421EEF5A6}"/>
              </a:ext>
            </a:extLst>
          </p:cNvPr>
          <p:cNvSpPr>
            <a:spLocks noGrp="1"/>
          </p:cNvSpPr>
          <p:nvPr>
            <p:ph type="body" sz="quarter" idx="3"/>
          </p:nvPr>
        </p:nvSpPr>
        <p:spPr>
          <a:xfrm>
            <a:off x="6276061" y="1843067"/>
            <a:ext cx="4994128" cy="662007"/>
          </a:xfrm>
          <a:prstGeom prst="rect">
            <a:avLst/>
          </a:prstGeom>
        </p:spPr>
        <p:txBody>
          <a:bodyPr anchor="b">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3320462B-1939-4DAA-A7DD-6BDC95054A6E}"/>
              </a:ext>
            </a:extLst>
          </p:cNvPr>
          <p:cNvSpPr>
            <a:spLocks noGrp="1"/>
          </p:cNvSpPr>
          <p:nvPr>
            <p:ph sz="quarter" idx="4"/>
          </p:nvPr>
        </p:nvSpPr>
        <p:spPr>
          <a:xfrm>
            <a:off x="6276061" y="2505075"/>
            <a:ext cx="4994128" cy="3684588"/>
          </a:xfrm>
          <a:prstGeom prst="rect">
            <a:avLst/>
          </a:prstGeom>
        </p:spPr>
        <p:txBody>
          <a:bodyPr/>
          <a:lstStyle>
            <a:lvl1pPr>
              <a:defRPr>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76C938B-C4C2-4FA9-85CA-9CD742CD7523}"/>
              </a:ext>
            </a:extLst>
          </p:cNvPr>
          <p:cNvSpPr>
            <a:spLocks noGrp="1"/>
          </p:cNvSpPr>
          <p:nvPr>
            <p:ph type="dt" sz="half" idx="10"/>
          </p:nvPr>
        </p:nvSpPr>
        <p:spPr/>
        <p:txBody>
          <a:bodyPr/>
          <a:lstStyle/>
          <a:p>
            <a:fld id="{A238A6AA-7059-4697-AD80-B6CC221F2C59}" type="datetime1">
              <a:rPr lang="en-US" smtClean="0"/>
              <a:t>6/25/2023</a:t>
            </a:fld>
            <a:endParaRPr lang="en-US"/>
          </a:p>
        </p:txBody>
      </p:sp>
      <p:sp>
        <p:nvSpPr>
          <p:cNvPr id="8" name="Footer Placeholder 7">
            <a:extLst>
              <a:ext uri="{FF2B5EF4-FFF2-40B4-BE49-F238E27FC236}">
                <a16:creationId xmlns:a16="http://schemas.microsoft.com/office/drawing/2014/main" id="{11AD8886-0D28-4D49-8D43-151D37E948E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72FDDE8-E9F8-4B6C-9A40-829617A7C84D}"/>
              </a:ext>
            </a:extLst>
          </p:cNvPr>
          <p:cNvSpPr>
            <a:spLocks noGrp="1"/>
          </p:cNvSpPr>
          <p:nvPr>
            <p:ph type="sldNum" sz="quarter" idx="12"/>
          </p:nvPr>
        </p:nvSpPr>
        <p:spPr/>
        <p:txBody>
          <a:bodyPr/>
          <a:lstStyle/>
          <a:p>
            <a:fld id="{91F18EF7-BE1E-4ECB-84D4-67C2B4D8F095}" type="slidenum">
              <a:rPr lang="en-US" smtClean="0"/>
              <a:t>‹#›</a:t>
            </a:fld>
            <a:endParaRPr lang="en-US"/>
          </a:p>
        </p:txBody>
      </p:sp>
    </p:spTree>
    <p:extLst>
      <p:ext uri="{BB962C8B-B14F-4D97-AF65-F5344CB8AC3E}">
        <p14:creationId xmlns:p14="http://schemas.microsoft.com/office/powerpoint/2010/main" val="19315076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6AE3D8-6C35-428B-B2F2-251FDE10BD20}"/>
              </a:ext>
            </a:extLst>
          </p:cNvPr>
          <p:cNvSpPr>
            <a:spLocks noGrp="1"/>
          </p:cNvSpPr>
          <p:nvPr>
            <p:ph type="title"/>
          </p:nvPr>
        </p:nvSpPr>
        <p:spPr>
          <a:xfrm>
            <a:off x="800100" y="983769"/>
            <a:ext cx="10094770" cy="1180574"/>
          </a:xfrm>
          <a:solidFill>
            <a:schemeClr val="accent1">
              <a:lumMod val="20000"/>
              <a:lumOff val="80000"/>
            </a:schemeClr>
          </a:solidFill>
          <a:effectLst>
            <a:outerShdw dist="165100" dir="18900000" algn="bl" rotWithShape="0">
              <a:prstClr val="black"/>
            </a:outerShdw>
          </a:effectLst>
        </p:spPr>
        <p:txBody>
          <a:bodyPr/>
          <a:lstStyle>
            <a:lvl1pPr marL="182880">
              <a:defRPr/>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4F0B8015-E11A-42CA-AE88-7BD73F87E566}"/>
              </a:ext>
            </a:extLst>
          </p:cNvPr>
          <p:cNvSpPr>
            <a:spLocks noGrp="1"/>
          </p:cNvSpPr>
          <p:nvPr>
            <p:ph type="dt" sz="half" idx="10"/>
          </p:nvPr>
        </p:nvSpPr>
        <p:spPr/>
        <p:txBody>
          <a:bodyPr/>
          <a:lstStyle/>
          <a:p>
            <a:fld id="{A82EB205-5785-4CBB-8341-70176E22E856}" type="datetime1">
              <a:rPr lang="en-US" smtClean="0"/>
              <a:t>6/25/2023</a:t>
            </a:fld>
            <a:endParaRPr lang="en-US"/>
          </a:p>
        </p:txBody>
      </p:sp>
      <p:sp>
        <p:nvSpPr>
          <p:cNvPr id="4" name="Footer Placeholder 3">
            <a:extLst>
              <a:ext uri="{FF2B5EF4-FFF2-40B4-BE49-F238E27FC236}">
                <a16:creationId xmlns:a16="http://schemas.microsoft.com/office/drawing/2014/main" id="{07309078-34CA-45CD-B479-03906A265C6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0D03258-F989-47B2-A643-A60CD8A77BC8}"/>
              </a:ext>
            </a:extLst>
          </p:cNvPr>
          <p:cNvSpPr>
            <a:spLocks noGrp="1"/>
          </p:cNvSpPr>
          <p:nvPr>
            <p:ph type="sldNum" sz="quarter" idx="12"/>
          </p:nvPr>
        </p:nvSpPr>
        <p:spPr/>
        <p:txBody>
          <a:bodyPr/>
          <a:lstStyle/>
          <a:p>
            <a:fld id="{91F18EF7-BE1E-4ECB-84D4-67C2B4D8F095}" type="slidenum">
              <a:rPr lang="en-US" smtClean="0"/>
              <a:t>‹#›</a:t>
            </a:fld>
            <a:endParaRPr lang="en-US"/>
          </a:p>
        </p:txBody>
      </p:sp>
    </p:spTree>
    <p:extLst>
      <p:ext uri="{BB962C8B-B14F-4D97-AF65-F5344CB8AC3E}">
        <p14:creationId xmlns:p14="http://schemas.microsoft.com/office/powerpoint/2010/main" val="23335127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7DA2F31-48B6-40CE-A364-3CE73FD859B4}"/>
              </a:ext>
            </a:extLst>
          </p:cNvPr>
          <p:cNvSpPr>
            <a:spLocks noGrp="1"/>
          </p:cNvSpPr>
          <p:nvPr>
            <p:ph type="dt" sz="half" idx="10"/>
          </p:nvPr>
        </p:nvSpPr>
        <p:spPr/>
        <p:txBody>
          <a:bodyPr/>
          <a:lstStyle/>
          <a:p>
            <a:fld id="{D78D32FE-3DDE-4158-9916-2DF15DFB5527}" type="datetime1">
              <a:rPr lang="en-US" smtClean="0"/>
              <a:t>6/25/2023</a:t>
            </a:fld>
            <a:endParaRPr lang="en-US"/>
          </a:p>
        </p:txBody>
      </p:sp>
      <p:sp>
        <p:nvSpPr>
          <p:cNvPr id="3" name="Footer Placeholder 2">
            <a:extLst>
              <a:ext uri="{FF2B5EF4-FFF2-40B4-BE49-F238E27FC236}">
                <a16:creationId xmlns:a16="http://schemas.microsoft.com/office/drawing/2014/main" id="{117EEA00-F166-41EB-9331-CA99BB70F02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3BB051F-F8FC-4FF6-9783-45F9FE7AC302}"/>
              </a:ext>
            </a:extLst>
          </p:cNvPr>
          <p:cNvSpPr>
            <a:spLocks noGrp="1"/>
          </p:cNvSpPr>
          <p:nvPr>
            <p:ph type="sldNum" sz="quarter" idx="12"/>
          </p:nvPr>
        </p:nvSpPr>
        <p:spPr/>
        <p:txBody>
          <a:bodyPr/>
          <a:lstStyle/>
          <a:p>
            <a:fld id="{91F18EF7-BE1E-4ECB-84D4-67C2B4D8F095}" type="slidenum">
              <a:rPr lang="en-US" smtClean="0"/>
              <a:t>‹#›</a:t>
            </a:fld>
            <a:endParaRPr lang="en-US"/>
          </a:p>
        </p:txBody>
      </p:sp>
    </p:spTree>
    <p:extLst>
      <p:ext uri="{BB962C8B-B14F-4D97-AF65-F5344CB8AC3E}">
        <p14:creationId xmlns:p14="http://schemas.microsoft.com/office/powerpoint/2010/main" val="30334031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508635-A5AF-48F4-8CD2-FB0E01113904}"/>
              </a:ext>
            </a:extLst>
          </p:cNvPr>
          <p:cNvSpPr>
            <a:spLocks noGrp="1"/>
          </p:cNvSpPr>
          <p:nvPr>
            <p:ph type="title"/>
          </p:nvPr>
        </p:nvSpPr>
        <p:spPr>
          <a:xfrm>
            <a:off x="839788" y="987425"/>
            <a:ext cx="3932237" cy="1600200"/>
          </a:xfrm>
        </p:spPr>
        <p:txBody>
          <a:bodyPr anchor="t">
            <a:normAutofit/>
          </a:bodyPr>
          <a:lstStyle>
            <a:lvl1pPr>
              <a:defRPr sz="2800" b="1">
                <a:latin typeface="+mn-lt"/>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6E15E0E-DCC0-4781-A608-962B1241B5AA}"/>
              </a:ext>
            </a:extLst>
          </p:cNvPr>
          <p:cNvSpPr>
            <a:spLocks noGrp="1"/>
          </p:cNvSpPr>
          <p:nvPr>
            <p:ph idx="1"/>
          </p:nvPr>
        </p:nvSpPr>
        <p:spPr>
          <a:xfrm>
            <a:off x="5309826" y="987425"/>
            <a:ext cx="6045562"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121F43E-3D50-4A1C-A289-B3D0DD0E710F}"/>
              </a:ext>
            </a:extLst>
          </p:cNvPr>
          <p:cNvSpPr>
            <a:spLocks noGrp="1"/>
          </p:cNvSpPr>
          <p:nvPr>
            <p:ph type="body" sz="half" idx="2"/>
          </p:nvPr>
        </p:nvSpPr>
        <p:spPr>
          <a:xfrm>
            <a:off x="839788" y="2743200"/>
            <a:ext cx="3932237" cy="3127376"/>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1E70E3A-6639-4EA0-8305-C1899DAB49EB}"/>
              </a:ext>
            </a:extLst>
          </p:cNvPr>
          <p:cNvSpPr>
            <a:spLocks noGrp="1"/>
          </p:cNvSpPr>
          <p:nvPr>
            <p:ph type="dt" sz="half" idx="10"/>
          </p:nvPr>
        </p:nvSpPr>
        <p:spPr/>
        <p:txBody>
          <a:bodyPr/>
          <a:lstStyle/>
          <a:p>
            <a:fld id="{100A12D7-9C49-4037-BFA3-E3B1BD975003}" type="datetime1">
              <a:rPr lang="en-US" smtClean="0"/>
              <a:t>6/25/2023</a:t>
            </a:fld>
            <a:endParaRPr lang="en-US"/>
          </a:p>
        </p:txBody>
      </p:sp>
      <p:sp>
        <p:nvSpPr>
          <p:cNvPr id="6" name="Footer Placeholder 5">
            <a:extLst>
              <a:ext uri="{FF2B5EF4-FFF2-40B4-BE49-F238E27FC236}">
                <a16:creationId xmlns:a16="http://schemas.microsoft.com/office/drawing/2014/main" id="{5B6AFD57-4189-42FB-B29E-96366E51B44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AF5E2EC-8483-4FBC-9D29-C19025FA8F97}"/>
              </a:ext>
            </a:extLst>
          </p:cNvPr>
          <p:cNvSpPr>
            <a:spLocks noGrp="1"/>
          </p:cNvSpPr>
          <p:nvPr>
            <p:ph type="sldNum" sz="quarter" idx="12"/>
          </p:nvPr>
        </p:nvSpPr>
        <p:spPr/>
        <p:txBody>
          <a:bodyPr/>
          <a:lstStyle/>
          <a:p>
            <a:fld id="{91F18EF7-BE1E-4ECB-84D4-67C2B4D8F095}" type="slidenum">
              <a:rPr lang="en-US" smtClean="0"/>
              <a:t>‹#›</a:t>
            </a:fld>
            <a:endParaRPr lang="en-US"/>
          </a:p>
        </p:txBody>
      </p:sp>
    </p:spTree>
    <p:extLst>
      <p:ext uri="{BB962C8B-B14F-4D97-AF65-F5344CB8AC3E}">
        <p14:creationId xmlns:p14="http://schemas.microsoft.com/office/powerpoint/2010/main" val="11856395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5CE581-A090-4AE9-9965-B06BDB52BD95}"/>
              </a:ext>
            </a:extLst>
          </p:cNvPr>
          <p:cNvSpPr>
            <a:spLocks noGrp="1"/>
          </p:cNvSpPr>
          <p:nvPr>
            <p:ph type="title"/>
          </p:nvPr>
        </p:nvSpPr>
        <p:spPr>
          <a:xfrm>
            <a:off x="839788" y="987425"/>
            <a:ext cx="3932237" cy="1600200"/>
          </a:xfrm>
        </p:spPr>
        <p:txBody>
          <a:bodyPr anchor="t">
            <a:normAutofit/>
          </a:bodyPr>
          <a:lstStyle>
            <a:lvl1pPr>
              <a:defRPr sz="2800" b="1">
                <a:latin typeface="+mn-lt"/>
              </a:defRPr>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9839DEF4-262F-4ACF-9B29-3D4B819E7065}"/>
              </a:ext>
            </a:extLst>
          </p:cNvPr>
          <p:cNvSpPr>
            <a:spLocks noGrp="1"/>
          </p:cNvSpPr>
          <p:nvPr>
            <p:ph type="pic" idx="1"/>
          </p:nvPr>
        </p:nvSpPr>
        <p:spPr>
          <a:xfrm>
            <a:off x="5353969" y="987425"/>
            <a:ext cx="5694503"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04ED7CBB-7A6F-441E-9072-2494B952FA8B}"/>
              </a:ext>
            </a:extLst>
          </p:cNvPr>
          <p:cNvSpPr>
            <a:spLocks noGrp="1"/>
          </p:cNvSpPr>
          <p:nvPr>
            <p:ph type="body" sz="half" idx="2"/>
          </p:nvPr>
        </p:nvSpPr>
        <p:spPr>
          <a:xfrm>
            <a:off x="839788" y="2743200"/>
            <a:ext cx="3932237" cy="3127376"/>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2159692-77BE-4A7D-AA70-635007A6E92C}"/>
              </a:ext>
            </a:extLst>
          </p:cNvPr>
          <p:cNvSpPr>
            <a:spLocks noGrp="1"/>
          </p:cNvSpPr>
          <p:nvPr>
            <p:ph type="dt" sz="half" idx="10"/>
          </p:nvPr>
        </p:nvSpPr>
        <p:spPr/>
        <p:txBody>
          <a:bodyPr/>
          <a:lstStyle/>
          <a:p>
            <a:fld id="{3C1215DC-78C6-4E47-A3C9-3ADB89B1C4C0}" type="datetime1">
              <a:rPr lang="en-US" smtClean="0"/>
              <a:t>6/25/2023</a:t>
            </a:fld>
            <a:endParaRPr lang="en-US"/>
          </a:p>
        </p:txBody>
      </p:sp>
      <p:sp>
        <p:nvSpPr>
          <p:cNvPr id="6" name="Footer Placeholder 5">
            <a:extLst>
              <a:ext uri="{FF2B5EF4-FFF2-40B4-BE49-F238E27FC236}">
                <a16:creationId xmlns:a16="http://schemas.microsoft.com/office/drawing/2014/main" id="{FBB9A4DA-63AF-4D6A-98DB-E1D0AC741E5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76B7958-B19B-4C23-A82F-DD4E4B912B29}"/>
              </a:ext>
            </a:extLst>
          </p:cNvPr>
          <p:cNvSpPr>
            <a:spLocks noGrp="1"/>
          </p:cNvSpPr>
          <p:nvPr>
            <p:ph type="sldNum" sz="quarter" idx="12"/>
          </p:nvPr>
        </p:nvSpPr>
        <p:spPr/>
        <p:txBody>
          <a:bodyPr/>
          <a:lstStyle/>
          <a:p>
            <a:fld id="{91F18EF7-BE1E-4ECB-84D4-67C2B4D8F095}" type="slidenum">
              <a:rPr lang="en-US" smtClean="0"/>
              <a:t>‹#›</a:t>
            </a:fld>
            <a:endParaRPr lang="en-US"/>
          </a:p>
        </p:txBody>
      </p:sp>
    </p:spTree>
    <p:extLst>
      <p:ext uri="{BB962C8B-B14F-4D97-AF65-F5344CB8AC3E}">
        <p14:creationId xmlns:p14="http://schemas.microsoft.com/office/powerpoint/2010/main" val="5356612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sv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586DAE1-1F65-43B8-A400-95E6DEEDCDFC}"/>
              </a:ext>
            </a:extLst>
          </p:cNvPr>
          <p:cNvSpPr>
            <a:spLocks noGrp="1"/>
          </p:cNvSpPr>
          <p:nvPr>
            <p:ph type="title"/>
          </p:nvPr>
        </p:nvSpPr>
        <p:spPr>
          <a:xfrm>
            <a:off x="808661" y="365125"/>
            <a:ext cx="10357666" cy="1438450"/>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D75C993-A44B-4C2D-818E-4C9000BB05C1}"/>
              </a:ext>
            </a:extLst>
          </p:cNvPr>
          <p:cNvSpPr>
            <a:spLocks noGrp="1"/>
          </p:cNvSpPr>
          <p:nvPr>
            <p:ph type="body" idx="1"/>
          </p:nvPr>
        </p:nvSpPr>
        <p:spPr>
          <a:xfrm>
            <a:off x="808662" y="2019299"/>
            <a:ext cx="10357666" cy="411480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95A21B6E-ECC6-47D0-9C14-812B746F1563}"/>
              </a:ext>
            </a:extLst>
          </p:cNvPr>
          <p:cNvSpPr>
            <a:spLocks noGrp="1"/>
          </p:cNvSpPr>
          <p:nvPr>
            <p:ph type="dt" sz="half" idx="2"/>
          </p:nvPr>
        </p:nvSpPr>
        <p:spPr>
          <a:xfrm>
            <a:off x="795014" y="6342042"/>
            <a:ext cx="2743200" cy="365125"/>
          </a:xfrm>
          <a:prstGeom prst="rect">
            <a:avLst/>
          </a:prstGeom>
        </p:spPr>
        <p:txBody>
          <a:bodyPr vert="horz" lIns="91440" tIns="45720" rIns="91440" bIns="45720" rtlCol="0" anchor="ctr"/>
          <a:lstStyle>
            <a:lvl1pPr algn="l">
              <a:defRPr sz="1000" spc="100" baseline="0">
                <a:solidFill>
                  <a:schemeClr val="tx1"/>
                </a:solidFill>
              </a:defRPr>
            </a:lvl1pPr>
          </a:lstStyle>
          <a:p>
            <a:fld id="{7444D174-02D8-4DCE-B31C-B06982AF792D}" type="datetime1">
              <a:rPr lang="en-US" smtClean="0"/>
              <a:t>6/25/2023</a:t>
            </a:fld>
            <a:endParaRPr lang="en-US"/>
          </a:p>
        </p:txBody>
      </p:sp>
      <p:sp>
        <p:nvSpPr>
          <p:cNvPr id="5" name="Footer Placeholder 4">
            <a:extLst>
              <a:ext uri="{FF2B5EF4-FFF2-40B4-BE49-F238E27FC236}">
                <a16:creationId xmlns:a16="http://schemas.microsoft.com/office/drawing/2014/main" id="{5209A716-DEA9-48A9-A5BC-0F392D2B49AC}"/>
              </a:ext>
            </a:extLst>
          </p:cNvPr>
          <p:cNvSpPr>
            <a:spLocks noGrp="1"/>
          </p:cNvSpPr>
          <p:nvPr>
            <p:ph type="ftr" sz="quarter" idx="3"/>
          </p:nvPr>
        </p:nvSpPr>
        <p:spPr>
          <a:xfrm>
            <a:off x="7696200" y="6342042"/>
            <a:ext cx="3470128" cy="365125"/>
          </a:xfrm>
          <a:prstGeom prst="rect">
            <a:avLst/>
          </a:prstGeom>
        </p:spPr>
        <p:txBody>
          <a:bodyPr vert="horz" lIns="91440" tIns="45720" rIns="91440" bIns="45720" rtlCol="0" anchor="ctr"/>
          <a:lstStyle>
            <a:lvl1pPr algn="r">
              <a:defRPr sz="1000" spc="50" baseline="0">
                <a:solidFill>
                  <a:schemeClr val="tx1"/>
                </a:solidFill>
              </a:defRPr>
            </a:lvl1pPr>
          </a:lstStyle>
          <a:p>
            <a:endParaRPr lang="en-US"/>
          </a:p>
        </p:txBody>
      </p:sp>
      <p:sp>
        <p:nvSpPr>
          <p:cNvPr id="6" name="Slide Number Placeholder 5">
            <a:extLst>
              <a:ext uri="{FF2B5EF4-FFF2-40B4-BE49-F238E27FC236}">
                <a16:creationId xmlns:a16="http://schemas.microsoft.com/office/drawing/2014/main" id="{C09CB69E-A0E4-4558-9C62-4CD8CDD2A501}"/>
              </a:ext>
            </a:extLst>
          </p:cNvPr>
          <p:cNvSpPr>
            <a:spLocks noGrp="1"/>
          </p:cNvSpPr>
          <p:nvPr>
            <p:ph type="sldNum" sz="quarter" idx="4"/>
          </p:nvPr>
        </p:nvSpPr>
        <p:spPr>
          <a:xfrm>
            <a:off x="11166329" y="6342042"/>
            <a:ext cx="526228" cy="365125"/>
          </a:xfrm>
          <a:prstGeom prst="rect">
            <a:avLst/>
          </a:prstGeom>
        </p:spPr>
        <p:txBody>
          <a:bodyPr vert="horz" lIns="91440" tIns="45720" rIns="91440" bIns="45720" rtlCol="0" anchor="ctr"/>
          <a:lstStyle>
            <a:lvl1pPr algn="r">
              <a:defRPr sz="1000" spc="100" baseline="0">
                <a:solidFill>
                  <a:schemeClr val="tx1"/>
                </a:solidFill>
              </a:defRPr>
            </a:lvl1pPr>
          </a:lstStyle>
          <a:p>
            <a:fld id="{91F18EF7-BE1E-4ECB-84D4-67C2B4D8F095}" type="slidenum">
              <a:rPr lang="en-US" smtClean="0"/>
              <a:t>‹#›</a:t>
            </a:fld>
            <a:endParaRPr lang="en-US"/>
          </a:p>
        </p:txBody>
      </p:sp>
      <p:grpSp>
        <p:nvGrpSpPr>
          <p:cNvPr id="7" name="Group 6">
            <a:extLst>
              <a:ext uri="{FF2B5EF4-FFF2-40B4-BE49-F238E27FC236}">
                <a16:creationId xmlns:a16="http://schemas.microsoft.com/office/drawing/2014/main" id="{EB6ECC43-D65E-4A7B-A76B-D278A2184166}"/>
              </a:ext>
            </a:extLst>
          </p:cNvPr>
          <p:cNvGrpSpPr/>
          <p:nvPr/>
        </p:nvGrpSpPr>
        <p:grpSpPr>
          <a:xfrm flipV="1">
            <a:off x="11626076" y="3551521"/>
            <a:ext cx="567782" cy="3306479"/>
            <a:chOff x="11619770" y="-2005"/>
            <a:chExt cx="567782" cy="3306479"/>
          </a:xfrm>
        </p:grpSpPr>
        <p:sp>
          <p:nvSpPr>
            <p:cNvPr id="8" name="Freeform: Shape 7">
              <a:extLst>
                <a:ext uri="{FF2B5EF4-FFF2-40B4-BE49-F238E27FC236}">
                  <a16:creationId xmlns:a16="http://schemas.microsoft.com/office/drawing/2014/main" id="{7EE443C5-5AB9-407B-A8C3-011BB14FEF06}"/>
                </a:ext>
              </a:extLst>
            </p:cNvPr>
            <p:cNvSpPr/>
            <p:nvPr/>
          </p:nvSpPr>
          <p:spPr>
            <a:xfrm flipV="1">
              <a:off x="11619770" y="373807"/>
              <a:ext cx="526228" cy="2930667"/>
            </a:xfrm>
            <a:custGeom>
              <a:avLst/>
              <a:gdLst>
                <a:gd name="connsiteX0" fmla="*/ 757287 w 757287"/>
                <a:gd name="connsiteY0" fmla="*/ 3694096 h 3694096"/>
                <a:gd name="connsiteX1" fmla="*/ 757287 w 757287"/>
                <a:gd name="connsiteY1" fmla="*/ 0 h 3694096"/>
                <a:gd name="connsiteX2" fmla="*/ 0 w 757287"/>
                <a:gd name="connsiteY2" fmla="*/ 0 h 3694096"/>
                <a:gd name="connsiteX3" fmla="*/ 0 w 757287"/>
                <a:gd name="connsiteY3" fmla="*/ 3686094 h 3694096"/>
              </a:gdLst>
              <a:ahLst/>
              <a:cxnLst>
                <a:cxn ang="0">
                  <a:pos x="connsiteX0" y="connsiteY0"/>
                </a:cxn>
                <a:cxn ang="0">
                  <a:pos x="connsiteX1" y="connsiteY1"/>
                </a:cxn>
                <a:cxn ang="0">
                  <a:pos x="connsiteX2" y="connsiteY2"/>
                </a:cxn>
                <a:cxn ang="0">
                  <a:pos x="connsiteX3" y="connsiteY3"/>
                </a:cxn>
              </a:cxnLst>
              <a:rect l="l" t="t" r="r" b="b"/>
              <a:pathLst>
                <a:path w="757287" h="3694096">
                  <a:moveTo>
                    <a:pt x="757287" y="3694096"/>
                  </a:moveTo>
                  <a:lnTo>
                    <a:pt x="757287" y="0"/>
                  </a:lnTo>
                  <a:lnTo>
                    <a:pt x="0" y="0"/>
                  </a:lnTo>
                  <a:lnTo>
                    <a:pt x="0" y="3686094"/>
                  </a:lnTo>
                  <a:close/>
                </a:path>
              </a:pathLst>
            </a:custGeom>
            <a:blipFill dpi="0" rotWithShape="1">
              <a:blip r:embed="rId13">
                <a:extLst>
                  <a:ext uri="{96DAC541-7B7A-43D3-8B79-37D633B846F1}">
                    <asvg:svgBlip xmlns:asvg="http://schemas.microsoft.com/office/drawing/2016/SVG/main" r:embed="rId14"/>
                  </a:ext>
                </a:extLst>
              </a:blip>
              <a:srcRect/>
              <a:tile tx="0" ty="0" sx="6000" sy="6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Rectangle 8">
              <a:extLst>
                <a:ext uri="{FF2B5EF4-FFF2-40B4-BE49-F238E27FC236}">
                  <a16:creationId xmlns:a16="http://schemas.microsoft.com/office/drawing/2014/main" id="{4538C9FA-DA5E-4785-8F4A-CA481A3A6526}"/>
                </a:ext>
                <a:ext uri="{C183D7F6-B498-43B3-948B-1728B52AA6E4}">
                  <adec:decorative xmlns:adec="http://schemas.microsoft.com/office/drawing/2017/decorative" val="1"/>
                </a:ext>
              </a:extLst>
            </p:cNvPr>
            <p:cNvSpPr/>
            <p:nvPr/>
          </p:nvSpPr>
          <p:spPr>
            <a:xfrm flipH="1" flipV="1">
              <a:off x="11980943" y="-2005"/>
              <a:ext cx="206609" cy="20213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732454177"/>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hf hdr="0" ftr="0" dt="0"/>
  <p:txStyles>
    <p:titleStyle>
      <a:lvl1pPr algn="l" defTabSz="914400" rtl="0" eaLnBrk="1" latinLnBrk="0" hangingPunct="1">
        <a:lnSpc>
          <a:spcPct val="120000"/>
        </a:lnSpc>
        <a:spcBef>
          <a:spcPct val="0"/>
        </a:spcBef>
        <a:buNone/>
        <a:defRPr sz="3200" kern="1200" cap="all" spc="700" baseline="0">
          <a:solidFill>
            <a:schemeClr val="tx1"/>
          </a:solidFill>
          <a:latin typeface="+mj-lt"/>
          <a:ea typeface="+mj-ea"/>
          <a:cs typeface="+mj-cs"/>
        </a:defRPr>
      </a:lvl1pPr>
    </p:titleStyle>
    <p:bodyStyle>
      <a:lvl1pPr marL="228600" indent="-228600" algn="l" defTabSz="914400" rtl="0" eaLnBrk="1" latinLnBrk="0" hangingPunct="1">
        <a:lnSpc>
          <a:spcPct val="130000"/>
        </a:lnSpc>
        <a:spcBef>
          <a:spcPts val="1000"/>
        </a:spcBef>
        <a:buSzPct val="85000"/>
        <a:buFont typeface="Arial" panose="020B0604020202020204" pitchFamily="34" charset="0"/>
        <a:buChar char="•"/>
        <a:defRPr sz="2000" kern="1200">
          <a:solidFill>
            <a:schemeClr val="tx1"/>
          </a:solidFill>
          <a:latin typeface="+mn-lt"/>
          <a:ea typeface="+mn-ea"/>
          <a:cs typeface="+mn-cs"/>
        </a:defRPr>
      </a:lvl1pPr>
      <a:lvl2pPr marL="457200" indent="-228600" algn="l" defTabSz="914400" rtl="0" eaLnBrk="1" latinLnBrk="0" hangingPunct="1">
        <a:lnSpc>
          <a:spcPct val="130000"/>
        </a:lnSpc>
        <a:spcBef>
          <a:spcPts val="500"/>
        </a:spcBef>
        <a:buSzPct val="100000"/>
        <a:buFont typeface="Avenir Next LT Pro Light" panose="020B0304020202020204" pitchFamily="34" charset="0"/>
        <a:buChar char="–"/>
        <a:defRPr sz="1800" kern="1200">
          <a:solidFill>
            <a:schemeClr val="tx1"/>
          </a:solidFill>
          <a:latin typeface="+mn-lt"/>
          <a:ea typeface="+mn-ea"/>
          <a:cs typeface="+mn-cs"/>
        </a:defRPr>
      </a:lvl2pPr>
      <a:lvl3pPr marL="731520" indent="-228600" algn="l" defTabSz="914400" rtl="0" eaLnBrk="1" latinLnBrk="0" hangingPunct="1">
        <a:lnSpc>
          <a:spcPct val="130000"/>
        </a:lnSpc>
        <a:spcBef>
          <a:spcPts val="500"/>
        </a:spcBef>
        <a:buSzPct val="85000"/>
        <a:buFont typeface="Arial" panose="020B0604020202020204" pitchFamily="34" charset="0"/>
        <a:buChar char="•"/>
        <a:defRPr sz="1600" kern="1200">
          <a:solidFill>
            <a:schemeClr val="tx1"/>
          </a:solidFill>
          <a:latin typeface="+mn-lt"/>
          <a:ea typeface="+mn-ea"/>
          <a:cs typeface="+mn-cs"/>
        </a:defRPr>
      </a:lvl3pPr>
      <a:lvl4pPr marL="1005840" indent="-228600" algn="l" defTabSz="914400" rtl="0" eaLnBrk="1" latinLnBrk="0" hangingPunct="1">
        <a:lnSpc>
          <a:spcPct val="130000"/>
        </a:lnSpc>
        <a:spcBef>
          <a:spcPts val="500"/>
        </a:spcBef>
        <a:buSzPct val="100000"/>
        <a:buFont typeface="Avenir Next LT Pro Light" panose="020B0304020202020204" pitchFamily="34" charset="0"/>
        <a:buChar char="–"/>
        <a:defRPr sz="1400" kern="1200">
          <a:solidFill>
            <a:schemeClr val="tx1"/>
          </a:solidFill>
          <a:latin typeface="+mn-lt"/>
          <a:ea typeface="+mn-ea"/>
          <a:cs typeface="+mn-cs"/>
        </a:defRPr>
      </a:lvl4pPr>
      <a:lvl5pPr marL="1188720" indent="-228600" algn="l" defTabSz="914400" rtl="0" eaLnBrk="1" latinLnBrk="0" hangingPunct="1">
        <a:lnSpc>
          <a:spcPct val="130000"/>
        </a:lnSpc>
        <a:spcBef>
          <a:spcPts val="500"/>
        </a:spcBef>
        <a:buSzPct val="85000"/>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20.sv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6.png"/><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23.svg"/></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microsoft.com/office/2007/relationships/media" Target="../media/media2.wav"/><Relationship Id="rId7" Type="http://schemas.openxmlformats.org/officeDocument/2006/relationships/image" Target="../media/image12.png"/><Relationship Id="rId2" Type="http://schemas.openxmlformats.org/officeDocument/2006/relationships/audio" Target="../media/media1.wav"/><Relationship Id="rId1" Type="http://schemas.microsoft.com/office/2007/relationships/media" Target="../media/media1.wav"/><Relationship Id="rId6" Type="http://schemas.openxmlformats.org/officeDocument/2006/relationships/image" Target="../media/image6.png"/><Relationship Id="rId5" Type="http://schemas.openxmlformats.org/officeDocument/2006/relationships/slideLayout" Target="../slideLayouts/slideLayout2.xml"/><Relationship Id="rId4" Type="http://schemas.openxmlformats.org/officeDocument/2006/relationships/audio" Target="../media/media2.wav"/></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599224A-F219-4DF9-8183-F7C098A5CE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bstract smoke background">
            <a:extLst>
              <a:ext uri="{FF2B5EF4-FFF2-40B4-BE49-F238E27FC236}">
                <a16:creationId xmlns:a16="http://schemas.microsoft.com/office/drawing/2014/main" id="{D69FD3F2-F0E7-16AC-2B2A-FBF8FC24FFE2}"/>
              </a:ext>
            </a:extLst>
          </p:cNvPr>
          <p:cNvPicPr>
            <a:picLocks noChangeAspect="1"/>
          </p:cNvPicPr>
          <p:nvPr/>
        </p:nvPicPr>
        <p:blipFill rotWithShape="1">
          <a:blip r:embed="rId2"/>
          <a:srcRect t="6400" b="9014"/>
          <a:stretch/>
        </p:blipFill>
        <p:spPr>
          <a:xfrm>
            <a:off x="20" y="10"/>
            <a:ext cx="12191980" cy="6857990"/>
          </a:xfrm>
          <a:prstGeom prst="rect">
            <a:avLst/>
          </a:prstGeom>
        </p:spPr>
      </p:pic>
      <p:sp>
        <p:nvSpPr>
          <p:cNvPr id="11" name="Oval 10">
            <a:extLst>
              <a:ext uri="{FF2B5EF4-FFF2-40B4-BE49-F238E27FC236}">
                <a16:creationId xmlns:a16="http://schemas.microsoft.com/office/drawing/2014/main" id="{CC3B9006-4406-4E2F-8B42-6A968FCC89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0993" y="1165193"/>
            <a:ext cx="4527613" cy="4527613"/>
          </a:xfrm>
          <a:prstGeom prst="ellipse">
            <a:avLst/>
          </a:prstGeom>
          <a:solidFill>
            <a:schemeClr val="accent1">
              <a:lumMod val="20000"/>
              <a:lumOff val="80000"/>
            </a:schemeClr>
          </a:solidFill>
          <a:ln>
            <a:noFill/>
          </a:ln>
          <a:effectLst>
            <a:outerShdw dist="165100" dir="8100000" algn="tr"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black and white sign&#10;&#10;Description automatically generated with low confidence">
            <a:extLst>
              <a:ext uri="{FF2B5EF4-FFF2-40B4-BE49-F238E27FC236}">
                <a16:creationId xmlns:a16="http://schemas.microsoft.com/office/drawing/2014/main" id="{23E3DC0E-98FE-BBBE-EA8B-7FB26E020247}"/>
              </a:ext>
            </a:extLst>
          </p:cNvPr>
          <p:cNvPicPr>
            <a:picLocks noChangeAspect="1"/>
          </p:cNvPicPr>
          <p:nvPr/>
        </p:nvPicPr>
        <p:blipFill>
          <a:blip r:embed="rId3"/>
          <a:stretch>
            <a:fillRect/>
          </a:stretch>
        </p:blipFill>
        <p:spPr>
          <a:xfrm>
            <a:off x="0" y="-1"/>
            <a:ext cx="3060198" cy="722377"/>
          </a:xfrm>
          <a:prstGeom prst="rect">
            <a:avLst/>
          </a:prstGeom>
        </p:spPr>
      </p:pic>
      <p:sp>
        <p:nvSpPr>
          <p:cNvPr id="8" name="TextBox 7">
            <a:extLst>
              <a:ext uri="{FF2B5EF4-FFF2-40B4-BE49-F238E27FC236}">
                <a16:creationId xmlns:a16="http://schemas.microsoft.com/office/drawing/2014/main" id="{25571560-9083-03C7-3149-23C9DACA4B27}"/>
              </a:ext>
            </a:extLst>
          </p:cNvPr>
          <p:cNvSpPr txBox="1"/>
          <p:nvPr/>
        </p:nvSpPr>
        <p:spPr>
          <a:xfrm>
            <a:off x="1915753" y="1955046"/>
            <a:ext cx="2587235" cy="769441"/>
          </a:xfrm>
          <a:prstGeom prst="rect">
            <a:avLst/>
          </a:prstGeom>
          <a:noFill/>
        </p:spPr>
        <p:txBody>
          <a:bodyPr wrap="square" rtlCol="1">
            <a:spAutoFit/>
          </a:bodyPr>
          <a:lstStyle/>
          <a:p>
            <a:pPr algn="ctr"/>
            <a:r>
              <a:rPr lang="en-US" sz="4400" b="1" dirty="0">
                <a:latin typeface="Calibri Light" panose="020F0302020204030204" pitchFamily="34" charset="0"/>
                <a:ea typeface="Calibri Light" panose="020F0302020204030204" pitchFamily="34" charset="0"/>
                <a:cs typeface="Calibri Light" panose="020F0302020204030204" pitchFamily="34" charset="0"/>
              </a:rPr>
              <a:t>SoundSOS</a:t>
            </a:r>
            <a:endParaRPr lang="he-IL" sz="4400" b="1" dirty="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0" name="TextBox 9">
            <a:extLst>
              <a:ext uri="{FF2B5EF4-FFF2-40B4-BE49-F238E27FC236}">
                <a16:creationId xmlns:a16="http://schemas.microsoft.com/office/drawing/2014/main" id="{64FE385B-444E-5D70-3E39-6E8DC2632B3F}"/>
              </a:ext>
            </a:extLst>
          </p:cNvPr>
          <p:cNvSpPr txBox="1"/>
          <p:nvPr/>
        </p:nvSpPr>
        <p:spPr>
          <a:xfrm>
            <a:off x="1604575" y="3167304"/>
            <a:ext cx="3830129" cy="2092881"/>
          </a:xfrm>
          <a:prstGeom prst="rect">
            <a:avLst/>
          </a:prstGeom>
          <a:noFill/>
        </p:spPr>
        <p:txBody>
          <a:bodyPr wrap="square" rtlCol="1">
            <a:spAutoFit/>
          </a:bodyPr>
          <a:lstStyle/>
          <a:p>
            <a:r>
              <a:rPr lang="en-US" sz="2000" dirty="0">
                <a:latin typeface="Calibri Light" panose="020F0302020204030204" pitchFamily="34" charset="0"/>
                <a:ea typeface="Calibri Light" panose="020F0302020204030204" pitchFamily="34" charset="0"/>
                <a:cs typeface="Calibri Light" panose="020F0302020204030204" pitchFamily="34" charset="0"/>
              </a:rPr>
              <a:t>Daniel Ohayon</a:t>
            </a:r>
          </a:p>
          <a:p>
            <a:r>
              <a:rPr lang="en-US" sz="2000" dirty="0">
                <a:latin typeface="Calibri Light" panose="020F0302020204030204" pitchFamily="34" charset="0"/>
                <a:ea typeface="Calibri Light" panose="020F0302020204030204" pitchFamily="34" charset="0"/>
                <a:cs typeface="Calibri Light" panose="020F0302020204030204" pitchFamily="34" charset="0"/>
              </a:rPr>
              <a:t>Tal Levinzon</a:t>
            </a:r>
          </a:p>
          <a:p>
            <a:endParaRPr lang="en-US" sz="2000" dirty="0">
              <a:latin typeface="Calibri Light" panose="020F0302020204030204" pitchFamily="34" charset="0"/>
              <a:ea typeface="Calibri Light" panose="020F0302020204030204" pitchFamily="34" charset="0"/>
              <a:cs typeface="Calibri Light" panose="020F0302020204030204" pitchFamily="34" charset="0"/>
            </a:endParaRPr>
          </a:p>
          <a:p>
            <a:pPr marL="0" lvl="0" indent="0" rtl="0">
              <a:lnSpc>
                <a:spcPct val="125000"/>
              </a:lnSpc>
              <a:spcBef>
                <a:spcPts val="0"/>
              </a:spcBef>
              <a:spcAft>
                <a:spcPts val="0"/>
              </a:spcAft>
              <a:buSzPts val="2400"/>
              <a:buNone/>
            </a:pPr>
            <a:r>
              <a:rPr lang="en-US" sz="2000" dirty="0">
                <a:latin typeface="Calibri Light" panose="020F0302020204030204" pitchFamily="34" charset="0"/>
                <a:ea typeface="Calibri Light" panose="020F0302020204030204" pitchFamily="34" charset="0"/>
                <a:cs typeface="Calibri Light" panose="020F0302020204030204" pitchFamily="34" charset="0"/>
              </a:rPr>
              <a:t>Supervisor 1:</a:t>
            </a:r>
            <a:r>
              <a:rPr lang="en-US" sz="2000" dirty="0">
                <a:latin typeface="Calibri Light" panose="020F0302020204030204" pitchFamily="34" charset="0"/>
                <a:ea typeface="Calibri Light" panose="020F0302020204030204" pitchFamily="34" charset="0"/>
                <a:cs typeface="Calibri Light" panose="020F0302020204030204" pitchFamily="34" charset="0"/>
                <a:sym typeface="David Libre"/>
              </a:rPr>
              <a:t> Mrs. Elena Kremer</a:t>
            </a:r>
          </a:p>
          <a:p>
            <a:pPr marL="0" lvl="0" indent="0" rtl="0">
              <a:lnSpc>
                <a:spcPct val="125000"/>
              </a:lnSpc>
              <a:spcBef>
                <a:spcPts val="0"/>
              </a:spcBef>
              <a:spcAft>
                <a:spcPts val="0"/>
              </a:spcAft>
              <a:buSzPts val="2400"/>
              <a:buNone/>
            </a:pPr>
            <a:r>
              <a:rPr lang="en-US" sz="2000" dirty="0">
                <a:latin typeface="Calibri Light" panose="020F0302020204030204" pitchFamily="34" charset="0"/>
                <a:ea typeface="Calibri Light" panose="020F0302020204030204" pitchFamily="34" charset="0"/>
                <a:cs typeface="Calibri Light" panose="020F0302020204030204" pitchFamily="34" charset="0"/>
              </a:rPr>
              <a:t>Supervisor 2:</a:t>
            </a:r>
            <a:r>
              <a:rPr lang="en-US" sz="2000" dirty="0">
                <a:latin typeface="Calibri Light" panose="020F0302020204030204" pitchFamily="34" charset="0"/>
                <a:ea typeface="Calibri Light" panose="020F0302020204030204" pitchFamily="34" charset="0"/>
                <a:cs typeface="Calibri Light" panose="020F0302020204030204" pitchFamily="34" charset="0"/>
                <a:sym typeface="David Libre"/>
              </a:rPr>
              <a:t> Dr. Dan Lemberg</a:t>
            </a:r>
          </a:p>
          <a:p>
            <a:endParaRPr lang="he-IL" sz="2000" dirty="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2" name="Slide Number Placeholder 1">
            <a:extLst>
              <a:ext uri="{FF2B5EF4-FFF2-40B4-BE49-F238E27FC236}">
                <a16:creationId xmlns:a16="http://schemas.microsoft.com/office/drawing/2014/main" id="{71A04B9A-06BE-40AC-9ADC-5BDF33DDB79C}"/>
              </a:ext>
            </a:extLst>
          </p:cNvPr>
          <p:cNvSpPr>
            <a:spLocks noGrp="1"/>
          </p:cNvSpPr>
          <p:nvPr>
            <p:ph type="sldNum" sz="quarter" idx="12"/>
          </p:nvPr>
        </p:nvSpPr>
        <p:spPr/>
        <p:txBody>
          <a:bodyPr/>
          <a:lstStyle/>
          <a:p>
            <a:fld id="{91F18EF7-BE1E-4ECB-84D4-67C2B4D8F095}" type="slidenum">
              <a:rPr lang="en-US" smtClean="0"/>
              <a:t>1</a:t>
            </a:fld>
            <a:endParaRPr lang="en-US"/>
          </a:p>
        </p:txBody>
      </p:sp>
    </p:spTree>
    <p:extLst>
      <p:ext uri="{BB962C8B-B14F-4D97-AF65-F5344CB8AC3E}">
        <p14:creationId xmlns:p14="http://schemas.microsoft.com/office/powerpoint/2010/main" val="147346007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AF9C44-6C44-F4F7-AE05-50EC4C849999}"/>
              </a:ext>
            </a:extLst>
          </p:cNvPr>
          <p:cNvSpPr>
            <a:spLocks noGrp="1"/>
          </p:cNvSpPr>
          <p:nvPr>
            <p:ph type="title"/>
          </p:nvPr>
        </p:nvSpPr>
        <p:spPr>
          <a:xfrm>
            <a:off x="494625" y="-244475"/>
            <a:ext cx="10357666" cy="1438450"/>
          </a:xfrm>
        </p:spPr>
        <p:txBody>
          <a:bodyPr/>
          <a:lstStyle/>
          <a:p>
            <a:r>
              <a:rPr lang="en-US" dirty="0"/>
              <a:t>Control FLOW</a:t>
            </a:r>
            <a:endParaRPr lang="he-IL" dirty="0"/>
          </a:p>
        </p:txBody>
      </p:sp>
      <p:pic>
        <p:nvPicPr>
          <p:cNvPr id="5" name="Picture 4">
            <a:extLst>
              <a:ext uri="{FF2B5EF4-FFF2-40B4-BE49-F238E27FC236}">
                <a16:creationId xmlns:a16="http://schemas.microsoft.com/office/drawing/2014/main" id="{2A847B14-4C0A-0AC8-95F1-817119BD2EB2}"/>
              </a:ext>
            </a:extLst>
          </p:cNvPr>
          <p:cNvPicPr>
            <a:picLocks noChangeAspect="1"/>
          </p:cNvPicPr>
          <p:nvPr/>
        </p:nvPicPr>
        <p:blipFill rotWithShape="1">
          <a:blip r:embed="rId2"/>
          <a:srcRect r="3320"/>
          <a:stretch/>
        </p:blipFill>
        <p:spPr>
          <a:xfrm>
            <a:off x="8619742" y="5883280"/>
            <a:ext cx="2763596" cy="775013"/>
          </a:xfrm>
          <a:prstGeom prst="rect">
            <a:avLst/>
          </a:prstGeom>
        </p:spPr>
      </p:pic>
      <p:pic>
        <p:nvPicPr>
          <p:cNvPr id="9" name="Picture 8">
            <a:extLst>
              <a:ext uri="{FF2B5EF4-FFF2-40B4-BE49-F238E27FC236}">
                <a16:creationId xmlns:a16="http://schemas.microsoft.com/office/drawing/2014/main" id="{1DBAFF9D-5A72-4890-0D3F-9F05E619CC4D}"/>
              </a:ext>
            </a:extLst>
          </p:cNvPr>
          <p:cNvPicPr>
            <a:picLocks noChangeAspect="1"/>
          </p:cNvPicPr>
          <p:nvPr/>
        </p:nvPicPr>
        <p:blipFill rotWithShape="1">
          <a:blip r:embed="rId3"/>
          <a:srcRect l="3887"/>
          <a:stretch/>
        </p:blipFill>
        <p:spPr>
          <a:xfrm>
            <a:off x="1616363" y="1193975"/>
            <a:ext cx="6757179" cy="4848902"/>
          </a:xfrm>
          <a:prstGeom prst="rect">
            <a:avLst/>
          </a:prstGeom>
        </p:spPr>
      </p:pic>
      <p:sp>
        <p:nvSpPr>
          <p:cNvPr id="3" name="Slide Number Placeholder 2">
            <a:extLst>
              <a:ext uri="{FF2B5EF4-FFF2-40B4-BE49-F238E27FC236}">
                <a16:creationId xmlns:a16="http://schemas.microsoft.com/office/drawing/2014/main" id="{4381AEFC-1788-CB9C-278A-A5355A0419CC}"/>
              </a:ext>
            </a:extLst>
          </p:cNvPr>
          <p:cNvSpPr>
            <a:spLocks noGrp="1"/>
          </p:cNvSpPr>
          <p:nvPr>
            <p:ph type="sldNum" sz="quarter" idx="12"/>
          </p:nvPr>
        </p:nvSpPr>
        <p:spPr/>
        <p:txBody>
          <a:bodyPr/>
          <a:lstStyle/>
          <a:p>
            <a:fld id="{91F18EF7-BE1E-4ECB-84D4-67C2B4D8F095}" type="slidenum">
              <a:rPr lang="en-US" smtClean="0"/>
              <a:t>10</a:t>
            </a:fld>
            <a:endParaRPr lang="en-US"/>
          </a:p>
        </p:txBody>
      </p:sp>
    </p:spTree>
    <p:extLst>
      <p:ext uri="{BB962C8B-B14F-4D97-AF65-F5344CB8AC3E}">
        <p14:creationId xmlns:p14="http://schemas.microsoft.com/office/powerpoint/2010/main" val="353498559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49A325-2577-602F-8D52-CF452F32AEDC}"/>
              </a:ext>
            </a:extLst>
          </p:cNvPr>
          <p:cNvSpPr>
            <a:spLocks noGrp="1"/>
          </p:cNvSpPr>
          <p:nvPr>
            <p:ph type="title"/>
          </p:nvPr>
        </p:nvSpPr>
        <p:spPr>
          <a:xfrm>
            <a:off x="270185" y="-247334"/>
            <a:ext cx="10357666" cy="1438450"/>
          </a:xfrm>
        </p:spPr>
        <p:txBody>
          <a:bodyPr/>
          <a:lstStyle/>
          <a:p>
            <a:r>
              <a:rPr lang="en-US" dirty="0"/>
              <a:t>Challenges</a:t>
            </a:r>
            <a:endParaRPr lang="he-IL" dirty="0"/>
          </a:p>
        </p:txBody>
      </p:sp>
      <p:pic>
        <p:nvPicPr>
          <p:cNvPr id="4" name="Picture 3">
            <a:extLst>
              <a:ext uri="{FF2B5EF4-FFF2-40B4-BE49-F238E27FC236}">
                <a16:creationId xmlns:a16="http://schemas.microsoft.com/office/drawing/2014/main" id="{38CB6B8D-7FD9-1560-A216-E34564C8A376}"/>
              </a:ext>
            </a:extLst>
          </p:cNvPr>
          <p:cNvPicPr>
            <a:picLocks noChangeAspect="1"/>
          </p:cNvPicPr>
          <p:nvPr/>
        </p:nvPicPr>
        <p:blipFill rotWithShape="1">
          <a:blip r:embed="rId2"/>
          <a:srcRect r="3320"/>
          <a:stretch/>
        </p:blipFill>
        <p:spPr>
          <a:xfrm>
            <a:off x="8619742" y="5883280"/>
            <a:ext cx="2763596" cy="775013"/>
          </a:xfrm>
          <a:prstGeom prst="rect">
            <a:avLst/>
          </a:prstGeom>
        </p:spPr>
      </p:pic>
      <p:sp>
        <p:nvSpPr>
          <p:cNvPr id="5" name="Rectangle 4">
            <a:extLst>
              <a:ext uri="{FF2B5EF4-FFF2-40B4-BE49-F238E27FC236}">
                <a16:creationId xmlns:a16="http://schemas.microsoft.com/office/drawing/2014/main" id="{675DB60D-9207-75ED-1991-B472C72F0CD0}"/>
              </a:ext>
            </a:extLst>
          </p:cNvPr>
          <p:cNvSpPr/>
          <p:nvPr/>
        </p:nvSpPr>
        <p:spPr>
          <a:xfrm>
            <a:off x="591127" y="2318327"/>
            <a:ext cx="5717309" cy="2669309"/>
          </a:xfrm>
          <a:prstGeom prst="rect">
            <a:avLst/>
          </a:prstGeom>
          <a:no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l" fontAlgn="base">
              <a:spcBef>
                <a:spcPts val="0"/>
              </a:spcBef>
              <a:spcAft>
                <a:spcPts val="0"/>
              </a:spcAft>
              <a:buFont typeface="Arial" panose="020B0604020202020204" pitchFamily="34" charset="0"/>
              <a:buChar char="•"/>
            </a:pPr>
            <a:r>
              <a:rPr lang="en-US" sz="2000" b="0" i="0" u="none" strike="noStrike" dirty="0">
                <a:solidFill>
                  <a:schemeClr val="tx1"/>
                </a:solidFill>
                <a:effectLst/>
                <a:latin typeface="Calibri Light" panose="020F0302020204030204" pitchFamily="34" charset="0"/>
                <a:ea typeface="Calibri Light" panose="020F0302020204030204" pitchFamily="34" charset="0"/>
                <a:cs typeface="Calibri Light" panose="020F0302020204030204" pitchFamily="34" charset="0"/>
              </a:rPr>
              <a:t> Make it available </a:t>
            </a:r>
            <a:r>
              <a:rPr lang="en-US" sz="20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by phone</a:t>
            </a:r>
            <a:r>
              <a:rPr lang="en-US" sz="2000" b="0" i="0" u="none" strike="noStrike" dirty="0">
                <a:solidFill>
                  <a:schemeClr val="tx1"/>
                </a:solidFill>
                <a:effectLst/>
                <a:latin typeface="Calibri Light" panose="020F0302020204030204" pitchFamily="34" charset="0"/>
                <a:ea typeface="Calibri Light" panose="020F0302020204030204" pitchFamily="34" charset="0"/>
                <a:cs typeface="Calibri Light" panose="020F0302020204030204" pitchFamily="34" charset="0"/>
              </a:rPr>
              <a:t>.</a:t>
            </a:r>
            <a:br>
              <a:rPr lang="en-US" sz="2000" b="0" i="0" u="none" strike="noStrike" dirty="0">
                <a:solidFill>
                  <a:schemeClr val="tx1"/>
                </a:solidFill>
                <a:effectLst/>
                <a:latin typeface="Calibri Light" panose="020F0302020204030204" pitchFamily="34" charset="0"/>
                <a:ea typeface="Calibri Light" panose="020F0302020204030204" pitchFamily="34" charset="0"/>
                <a:cs typeface="Calibri Light" panose="020F0302020204030204" pitchFamily="34" charset="0"/>
              </a:rPr>
            </a:br>
            <a:endParaRPr lang="en-US" sz="2000" b="0" i="0" u="none" strike="noStrike" dirty="0">
              <a:solidFill>
                <a:schemeClr val="tx1"/>
              </a:solidFill>
              <a:effectLst/>
              <a:latin typeface="Calibri Light" panose="020F0302020204030204" pitchFamily="34" charset="0"/>
              <a:ea typeface="Calibri Light" panose="020F0302020204030204" pitchFamily="34" charset="0"/>
              <a:cs typeface="Calibri Light" panose="020F0302020204030204" pitchFamily="34" charset="0"/>
            </a:endParaRPr>
          </a:p>
          <a:p>
            <a:pPr algn="l" fontAlgn="base">
              <a:spcBef>
                <a:spcPts val="0"/>
              </a:spcBef>
              <a:spcAft>
                <a:spcPts val="0"/>
              </a:spcAft>
              <a:buFont typeface="Arial" panose="020B0604020202020204" pitchFamily="34" charset="0"/>
              <a:buChar char="•"/>
            </a:pPr>
            <a:r>
              <a:rPr lang="en-US" sz="2000" b="0" i="0" u="none" strike="noStrike" dirty="0">
                <a:solidFill>
                  <a:schemeClr val="tx1"/>
                </a:solidFill>
                <a:effectLst/>
                <a:latin typeface="Calibri Light" panose="020F0302020204030204" pitchFamily="34" charset="0"/>
                <a:ea typeface="Calibri Light" panose="020F0302020204030204" pitchFamily="34" charset="0"/>
                <a:cs typeface="Calibri Light" panose="020F0302020204030204" pitchFamily="34" charset="0"/>
              </a:rPr>
              <a:t> Creating a user-friendly application.</a:t>
            </a:r>
            <a:br>
              <a:rPr lang="en-US" sz="2000" b="0" i="0" u="none" strike="noStrike" dirty="0">
                <a:solidFill>
                  <a:schemeClr val="tx1"/>
                </a:solidFill>
                <a:effectLst/>
                <a:latin typeface="Calibri Light" panose="020F0302020204030204" pitchFamily="34" charset="0"/>
                <a:ea typeface="Calibri Light" panose="020F0302020204030204" pitchFamily="34" charset="0"/>
                <a:cs typeface="Calibri Light" panose="020F0302020204030204" pitchFamily="34" charset="0"/>
              </a:rPr>
            </a:br>
            <a:endParaRPr lang="en-US" sz="2000" b="0" i="0" u="none" strike="noStrike" dirty="0">
              <a:solidFill>
                <a:schemeClr val="tx1"/>
              </a:solidFill>
              <a:effectLst/>
              <a:latin typeface="Calibri Light" panose="020F0302020204030204" pitchFamily="34" charset="0"/>
              <a:ea typeface="Calibri Light" panose="020F0302020204030204" pitchFamily="34" charset="0"/>
              <a:cs typeface="Calibri Light" panose="020F0302020204030204" pitchFamily="34" charset="0"/>
            </a:endParaRPr>
          </a:p>
          <a:p>
            <a:pPr algn="l" fontAlgn="base">
              <a:spcBef>
                <a:spcPts val="0"/>
              </a:spcBef>
              <a:spcAft>
                <a:spcPts val="0"/>
              </a:spcAft>
              <a:buFont typeface="Arial" panose="020B0604020202020204" pitchFamily="34" charset="0"/>
              <a:buChar char="•"/>
            </a:pPr>
            <a:r>
              <a:rPr lang="en-US" sz="2000" b="0" i="0" u="none" strike="noStrike" dirty="0">
                <a:solidFill>
                  <a:schemeClr val="tx1"/>
                </a:solidFill>
                <a:effectLst/>
                <a:latin typeface="Calibri Light" panose="020F0302020204030204" pitchFamily="34" charset="0"/>
                <a:ea typeface="Calibri Light" panose="020F0302020204030204" pitchFamily="34" charset="0"/>
                <a:cs typeface="Calibri Light" panose="020F0302020204030204" pitchFamily="34" charset="0"/>
              </a:rPr>
              <a:t> Creating an automation record. </a:t>
            </a:r>
          </a:p>
          <a:p>
            <a:pPr algn="l" fontAlgn="base">
              <a:spcBef>
                <a:spcPts val="0"/>
              </a:spcBef>
              <a:spcAft>
                <a:spcPts val="0"/>
              </a:spcAft>
              <a:buFont typeface="Arial" panose="020B0604020202020204" pitchFamily="34" charset="0"/>
              <a:buChar char="•"/>
            </a:pPr>
            <a:endParaRPr lang="en-US" sz="20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endParaRPr>
          </a:p>
          <a:p>
            <a:pPr algn="l" fontAlgn="base">
              <a:spcBef>
                <a:spcPts val="0"/>
              </a:spcBef>
              <a:spcAft>
                <a:spcPts val="0"/>
              </a:spcAft>
              <a:buFont typeface="Arial" panose="020B0604020202020204" pitchFamily="34" charset="0"/>
              <a:buChar char="•"/>
            </a:pPr>
            <a:r>
              <a:rPr lang="en-US" sz="2000" b="0" i="0" u="none" strike="noStrike" dirty="0">
                <a:solidFill>
                  <a:schemeClr val="tx1"/>
                </a:solidFill>
                <a:effectLst/>
                <a:latin typeface="Calibri Light" panose="020F0302020204030204" pitchFamily="34" charset="0"/>
                <a:ea typeface="Calibri Light" panose="020F0302020204030204" pitchFamily="34" charset="0"/>
                <a:cs typeface="Calibri Light" panose="020F0302020204030204" pitchFamily="34" charset="0"/>
              </a:rPr>
              <a:t> Application runs in the background. </a:t>
            </a:r>
          </a:p>
        </p:txBody>
      </p:sp>
      <p:pic>
        <p:nvPicPr>
          <p:cNvPr id="9" name="Graphic 8" descr="Hurdle outline">
            <a:extLst>
              <a:ext uri="{FF2B5EF4-FFF2-40B4-BE49-F238E27FC236}">
                <a16:creationId xmlns:a16="http://schemas.microsoft.com/office/drawing/2014/main" id="{745C269A-E3A1-726A-289C-A202B8B53DA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289637" y="2685144"/>
            <a:ext cx="1704108" cy="1704108"/>
          </a:xfrm>
          <a:prstGeom prst="rect">
            <a:avLst/>
          </a:prstGeom>
        </p:spPr>
      </p:pic>
      <p:sp>
        <p:nvSpPr>
          <p:cNvPr id="3" name="Slide Number Placeholder 2">
            <a:extLst>
              <a:ext uri="{FF2B5EF4-FFF2-40B4-BE49-F238E27FC236}">
                <a16:creationId xmlns:a16="http://schemas.microsoft.com/office/drawing/2014/main" id="{994FAFD7-99C5-F186-A32E-53AF6450C102}"/>
              </a:ext>
            </a:extLst>
          </p:cNvPr>
          <p:cNvSpPr>
            <a:spLocks noGrp="1"/>
          </p:cNvSpPr>
          <p:nvPr>
            <p:ph type="sldNum" sz="quarter" idx="12"/>
          </p:nvPr>
        </p:nvSpPr>
        <p:spPr/>
        <p:txBody>
          <a:bodyPr/>
          <a:lstStyle/>
          <a:p>
            <a:fld id="{91F18EF7-BE1E-4ECB-84D4-67C2B4D8F095}" type="slidenum">
              <a:rPr lang="en-US" smtClean="0"/>
              <a:t>11</a:t>
            </a:fld>
            <a:endParaRPr lang="en-US"/>
          </a:p>
        </p:txBody>
      </p:sp>
    </p:spTree>
    <p:extLst>
      <p:ext uri="{BB962C8B-B14F-4D97-AF65-F5344CB8AC3E}">
        <p14:creationId xmlns:p14="http://schemas.microsoft.com/office/powerpoint/2010/main" val="7657470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976B03-23EC-BDAD-7AB4-9C0329B3E1A6}"/>
              </a:ext>
            </a:extLst>
          </p:cNvPr>
          <p:cNvSpPr>
            <a:spLocks noGrp="1"/>
          </p:cNvSpPr>
          <p:nvPr>
            <p:ph type="title"/>
          </p:nvPr>
        </p:nvSpPr>
        <p:spPr>
          <a:xfrm>
            <a:off x="739649" y="-247350"/>
            <a:ext cx="10357666" cy="1438450"/>
          </a:xfrm>
        </p:spPr>
        <p:txBody>
          <a:bodyPr/>
          <a:lstStyle/>
          <a:p>
            <a:r>
              <a:rPr lang="en-US" dirty="0"/>
              <a:t>Demo</a:t>
            </a:r>
            <a:endParaRPr lang="he-IL" dirty="0"/>
          </a:p>
        </p:txBody>
      </p:sp>
      <p:pic>
        <p:nvPicPr>
          <p:cNvPr id="4" name="dani project">
            <a:hlinkClick r:id="" action="ppaction://media"/>
            <a:extLst>
              <a:ext uri="{FF2B5EF4-FFF2-40B4-BE49-F238E27FC236}">
                <a16:creationId xmlns:a16="http://schemas.microsoft.com/office/drawing/2014/main" id="{6F336F53-664C-65CE-003F-1F2D0949DB1B}"/>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836492" y="1191101"/>
            <a:ext cx="8450169" cy="4753220"/>
          </a:xfrm>
        </p:spPr>
      </p:pic>
      <p:pic>
        <p:nvPicPr>
          <p:cNvPr id="5" name="Picture 4">
            <a:extLst>
              <a:ext uri="{FF2B5EF4-FFF2-40B4-BE49-F238E27FC236}">
                <a16:creationId xmlns:a16="http://schemas.microsoft.com/office/drawing/2014/main" id="{7C9D8CDF-166B-3113-3D98-5B9570DF1B06}"/>
              </a:ext>
            </a:extLst>
          </p:cNvPr>
          <p:cNvPicPr>
            <a:picLocks noChangeAspect="1"/>
          </p:cNvPicPr>
          <p:nvPr/>
        </p:nvPicPr>
        <p:blipFill rotWithShape="1">
          <a:blip r:embed="rId5"/>
          <a:srcRect r="3320"/>
          <a:stretch/>
        </p:blipFill>
        <p:spPr>
          <a:xfrm>
            <a:off x="8821679" y="6082987"/>
            <a:ext cx="2763596" cy="775013"/>
          </a:xfrm>
          <a:prstGeom prst="rect">
            <a:avLst/>
          </a:prstGeom>
        </p:spPr>
      </p:pic>
      <p:sp>
        <p:nvSpPr>
          <p:cNvPr id="3" name="Slide Number Placeholder 2">
            <a:extLst>
              <a:ext uri="{FF2B5EF4-FFF2-40B4-BE49-F238E27FC236}">
                <a16:creationId xmlns:a16="http://schemas.microsoft.com/office/drawing/2014/main" id="{5D1DCC4E-BE1F-A7C3-89DD-E8F9C6B33278}"/>
              </a:ext>
            </a:extLst>
          </p:cNvPr>
          <p:cNvSpPr>
            <a:spLocks noGrp="1"/>
          </p:cNvSpPr>
          <p:nvPr>
            <p:ph type="sldNum" sz="quarter" idx="12"/>
          </p:nvPr>
        </p:nvSpPr>
        <p:spPr/>
        <p:txBody>
          <a:bodyPr/>
          <a:lstStyle/>
          <a:p>
            <a:fld id="{91F18EF7-BE1E-4ECB-84D4-67C2B4D8F095}" type="slidenum">
              <a:rPr lang="en-US" smtClean="0"/>
              <a:t>12</a:t>
            </a:fld>
            <a:endParaRPr lang="en-US"/>
          </a:p>
        </p:txBody>
      </p:sp>
    </p:spTree>
    <p:extLst>
      <p:ext uri="{BB962C8B-B14F-4D97-AF65-F5344CB8AC3E}">
        <p14:creationId xmlns:p14="http://schemas.microsoft.com/office/powerpoint/2010/main" val="175102012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98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E1B44-90C3-D259-D2A4-0F15D0FB5877}"/>
              </a:ext>
            </a:extLst>
          </p:cNvPr>
          <p:cNvSpPr>
            <a:spLocks noGrp="1"/>
          </p:cNvSpPr>
          <p:nvPr>
            <p:ph type="title"/>
          </p:nvPr>
        </p:nvSpPr>
        <p:spPr/>
        <p:txBody>
          <a:bodyPr/>
          <a:lstStyle/>
          <a:p>
            <a:r>
              <a:rPr lang="en-US" sz="3200" dirty="0"/>
              <a:t>Evaluation /Verification</a:t>
            </a:r>
            <a:br>
              <a:rPr lang="en-US" dirty="0"/>
            </a:br>
            <a:endParaRPr lang="he-IL" dirty="0"/>
          </a:p>
        </p:txBody>
      </p:sp>
      <p:pic>
        <p:nvPicPr>
          <p:cNvPr id="5" name="Picture 4">
            <a:extLst>
              <a:ext uri="{FF2B5EF4-FFF2-40B4-BE49-F238E27FC236}">
                <a16:creationId xmlns:a16="http://schemas.microsoft.com/office/drawing/2014/main" id="{BEF926D1-415B-4996-121E-EB93F0B500CD}"/>
              </a:ext>
            </a:extLst>
          </p:cNvPr>
          <p:cNvPicPr>
            <a:picLocks noChangeAspect="1"/>
          </p:cNvPicPr>
          <p:nvPr/>
        </p:nvPicPr>
        <p:blipFill rotWithShape="1">
          <a:blip r:embed="rId2"/>
          <a:srcRect r="3320"/>
          <a:stretch/>
        </p:blipFill>
        <p:spPr>
          <a:xfrm>
            <a:off x="8735415" y="5962317"/>
            <a:ext cx="2763596" cy="775013"/>
          </a:xfrm>
          <a:prstGeom prst="rect">
            <a:avLst/>
          </a:prstGeom>
        </p:spPr>
      </p:pic>
      <p:graphicFrame>
        <p:nvGraphicFramePr>
          <p:cNvPr id="6" name="Table 7">
            <a:extLst>
              <a:ext uri="{FF2B5EF4-FFF2-40B4-BE49-F238E27FC236}">
                <a16:creationId xmlns:a16="http://schemas.microsoft.com/office/drawing/2014/main" id="{22BCF96C-3F53-768C-3179-651EE8617DDA}"/>
              </a:ext>
            </a:extLst>
          </p:cNvPr>
          <p:cNvGraphicFramePr>
            <a:graphicFrameLocks noGrp="1"/>
          </p:cNvGraphicFramePr>
          <p:nvPr>
            <p:extLst>
              <p:ext uri="{D42A27DB-BD31-4B8C-83A1-F6EECF244321}">
                <p14:modId xmlns:p14="http://schemas.microsoft.com/office/powerpoint/2010/main" val="2064822751"/>
              </p:ext>
            </p:extLst>
          </p:nvPr>
        </p:nvGraphicFramePr>
        <p:xfrm>
          <a:off x="1265382" y="1339273"/>
          <a:ext cx="7813963" cy="4793642"/>
        </p:xfrm>
        <a:graphic>
          <a:graphicData uri="http://schemas.openxmlformats.org/drawingml/2006/table">
            <a:tbl>
              <a:tblPr rtl="1" firstRow="1" bandRow="1">
                <a:tableStyleId>{85BE263C-DBD7-4A20-BB59-AAB30ACAA65A}</a:tableStyleId>
              </a:tblPr>
              <a:tblGrid>
                <a:gridCol w="3047743">
                  <a:extLst>
                    <a:ext uri="{9D8B030D-6E8A-4147-A177-3AD203B41FA5}">
                      <a16:colId xmlns:a16="http://schemas.microsoft.com/office/drawing/2014/main" val="406875515"/>
                    </a:ext>
                  </a:extLst>
                </a:gridCol>
                <a:gridCol w="3726341">
                  <a:extLst>
                    <a:ext uri="{9D8B030D-6E8A-4147-A177-3AD203B41FA5}">
                      <a16:colId xmlns:a16="http://schemas.microsoft.com/office/drawing/2014/main" val="3758279266"/>
                    </a:ext>
                  </a:extLst>
                </a:gridCol>
                <a:gridCol w="1039879">
                  <a:extLst>
                    <a:ext uri="{9D8B030D-6E8A-4147-A177-3AD203B41FA5}">
                      <a16:colId xmlns:a16="http://schemas.microsoft.com/office/drawing/2014/main" val="1187029364"/>
                    </a:ext>
                  </a:extLst>
                </a:gridCol>
              </a:tblGrid>
              <a:tr h="782357">
                <a:tc>
                  <a:txBody>
                    <a:bodyPr/>
                    <a:lstStyle/>
                    <a:p>
                      <a:pPr rtl="1"/>
                      <a:r>
                        <a:rPr lang="en-US" dirty="0">
                          <a:latin typeface="Calibri Light" panose="020F0302020204030204" pitchFamily="34" charset="0"/>
                          <a:ea typeface="Calibri Light" panose="020F0302020204030204" pitchFamily="34" charset="0"/>
                          <a:cs typeface="Calibri Light" panose="020F0302020204030204" pitchFamily="34" charset="0"/>
                        </a:rPr>
                        <a:t>Expected result</a:t>
                      </a:r>
                      <a:endParaRPr lang="he-IL" dirty="0">
                        <a:latin typeface="Calibri Light" panose="020F0302020204030204" pitchFamily="34" charset="0"/>
                        <a:ea typeface="Calibri Light" panose="020F0302020204030204" pitchFamily="34" charset="0"/>
                        <a:cs typeface="Calibri Light" panose="020F0302020204030204" pitchFamily="34" charset="0"/>
                      </a:endParaRPr>
                    </a:p>
                  </a:txBody>
                  <a:tcPr/>
                </a:tc>
                <a:tc>
                  <a:txBody>
                    <a:bodyPr/>
                    <a:lstStyle/>
                    <a:p>
                      <a:pPr rtl="1"/>
                      <a:r>
                        <a:rPr lang="en-US" dirty="0">
                          <a:latin typeface="Calibri Light" panose="020F0302020204030204" pitchFamily="34" charset="0"/>
                          <a:ea typeface="Calibri Light" panose="020F0302020204030204" pitchFamily="34" charset="0"/>
                          <a:cs typeface="Calibri Light" panose="020F0302020204030204" pitchFamily="34" charset="0"/>
                        </a:rPr>
                        <a:t>Test case</a:t>
                      </a:r>
                      <a:endParaRPr lang="he-IL" dirty="0">
                        <a:latin typeface="Calibri Light" panose="020F0302020204030204" pitchFamily="34" charset="0"/>
                        <a:ea typeface="Calibri Light" panose="020F0302020204030204" pitchFamily="34" charset="0"/>
                        <a:cs typeface="Calibri Light" panose="020F0302020204030204" pitchFamily="34" charset="0"/>
                      </a:endParaRPr>
                    </a:p>
                  </a:txBody>
                  <a:tcPr/>
                </a:tc>
                <a:tc>
                  <a:txBody>
                    <a:bodyPr/>
                    <a:lstStyle/>
                    <a:p>
                      <a:pPr rtl="1"/>
                      <a:r>
                        <a:rPr lang="en-US" dirty="0">
                          <a:latin typeface="Calibri Light" panose="020F0302020204030204" pitchFamily="34" charset="0"/>
                          <a:ea typeface="Calibri Light" panose="020F0302020204030204" pitchFamily="34" charset="0"/>
                          <a:cs typeface="Calibri Light" panose="020F0302020204030204" pitchFamily="34" charset="0"/>
                        </a:rPr>
                        <a:t>Test</a:t>
                      </a:r>
                      <a:endParaRPr lang="he-IL" dirty="0">
                        <a:latin typeface="Calibri Light" panose="020F0302020204030204" pitchFamily="34" charset="0"/>
                        <a:ea typeface="Calibri Light" panose="020F0302020204030204" pitchFamily="34" charset="0"/>
                        <a:cs typeface="Calibri Light" panose="020F0302020204030204" pitchFamily="34" charset="0"/>
                      </a:endParaRPr>
                    </a:p>
                  </a:txBody>
                  <a:tcPr/>
                </a:tc>
                <a:extLst>
                  <a:ext uri="{0D108BD9-81ED-4DB2-BD59-A6C34878D82A}">
                    <a16:rowId xmlns:a16="http://schemas.microsoft.com/office/drawing/2014/main" val="32028392"/>
                  </a:ext>
                </a:extLst>
              </a:tr>
              <a:tr h="594723">
                <a:tc>
                  <a:txBody>
                    <a:bodyPr/>
                    <a:lstStyle/>
                    <a:p>
                      <a:pPr algn="l" rtl="0" fontAlgn="t">
                        <a:spcBef>
                          <a:spcPts val="0"/>
                        </a:spcBef>
                        <a:spcAft>
                          <a:spcPts val="0"/>
                        </a:spcAft>
                      </a:pPr>
                      <a:r>
                        <a:rPr lang="en-US" sz="1800" b="0" u="none" strike="noStrike" cap="none" dirty="0">
                          <a:solidFill>
                            <a:srgbClr val="000000"/>
                          </a:solidFill>
                          <a:effectLst/>
                          <a:latin typeface="Calibri Light" panose="020F0302020204030204" pitchFamily="34" charset="0"/>
                          <a:ea typeface="Calibri Light" panose="020F0302020204030204" pitchFamily="34" charset="0"/>
                          <a:cs typeface="Calibri Light" panose="020F0302020204030204" pitchFamily="34" charset="0"/>
                          <a:sym typeface="Arial"/>
                        </a:rPr>
                        <a:t>Error message</a:t>
                      </a:r>
                      <a:endParaRPr lang="en-US" sz="1800" b="0" i="0" u="none" strike="noStrike" cap="none" dirty="0">
                        <a:solidFill>
                          <a:srgbClr val="000000"/>
                        </a:solidFill>
                        <a:effectLst/>
                        <a:latin typeface="Calibri Light" panose="020F0302020204030204" pitchFamily="34" charset="0"/>
                        <a:ea typeface="Calibri Light" panose="020F0302020204030204" pitchFamily="34" charset="0"/>
                        <a:cs typeface="Calibri Light" panose="020F0302020204030204" pitchFamily="34" charset="0"/>
                        <a:sym typeface="Arial"/>
                      </a:endParaRPr>
                    </a:p>
                  </a:txBody>
                  <a:tcPr marL="63500" marR="63500" marT="63500" marB="63500"/>
                </a:tc>
                <a:tc>
                  <a:txBody>
                    <a:bodyPr/>
                    <a:lstStyle/>
                    <a:p>
                      <a:pPr algn="l" rtl="1"/>
                      <a:r>
                        <a:rPr lang="en-US" sz="1800" b="0" u="none" strike="noStrike" cap="none" dirty="0">
                          <a:solidFill>
                            <a:srgbClr val="000000"/>
                          </a:solidFill>
                          <a:effectLst/>
                          <a:latin typeface="Calibri Light" panose="020F0302020204030204" pitchFamily="34" charset="0"/>
                          <a:ea typeface="Calibri Light" panose="020F0302020204030204" pitchFamily="34" charset="0"/>
                          <a:cs typeface="Calibri Light" panose="020F0302020204030204" pitchFamily="34" charset="0"/>
                          <a:sym typeface="Arial"/>
                        </a:rPr>
                        <a:t>Incorrect field type and press Submit button</a:t>
                      </a:r>
                      <a:endParaRPr lang="he-IL" sz="1800" b="0" i="0" u="none" strike="noStrike" cap="none" dirty="0">
                        <a:solidFill>
                          <a:srgbClr val="000000"/>
                        </a:solidFill>
                        <a:effectLst/>
                        <a:latin typeface="Calibri Light" panose="020F0302020204030204" pitchFamily="34" charset="0"/>
                        <a:ea typeface="Calibri Light" panose="020F0302020204030204" pitchFamily="34" charset="0"/>
                        <a:cs typeface="Calibri Light" panose="020F0302020204030204" pitchFamily="34" charset="0"/>
                        <a:sym typeface="Arial"/>
                      </a:endParaRPr>
                    </a:p>
                  </a:txBody>
                  <a:tcPr/>
                </a:tc>
                <a:tc>
                  <a:txBody>
                    <a:bodyPr/>
                    <a:lstStyle/>
                    <a:p>
                      <a:pPr rtl="1"/>
                      <a:r>
                        <a:rPr lang="en-US" sz="1800" b="0" u="none" strike="noStrike" cap="none" dirty="0">
                          <a:solidFill>
                            <a:srgbClr val="000000"/>
                          </a:solidFill>
                          <a:effectLst/>
                          <a:latin typeface="Calibri Light" panose="020F0302020204030204" pitchFamily="34" charset="0"/>
                          <a:ea typeface="Calibri Light" panose="020F0302020204030204" pitchFamily="34" charset="0"/>
                          <a:cs typeface="Calibri Light" panose="020F0302020204030204" pitchFamily="34" charset="0"/>
                          <a:sym typeface="Arial"/>
                        </a:rPr>
                        <a:t>1</a:t>
                      </a:r>
                      <a:endParaRPr lang="he-IL" sz="1800" b="0" i="0" u="none" strike="noStrike" cap="none" dirty="0">
                        <a:solidFill>
                          <a:srgbClr val="000000"/>
                        </a:solidFill>
                        <a:effectLst/>
                        <a:latin typeface="Calibri Light" panose="020F0302020204030204" pitchFamily="34" charset="0"/>
                        <a:ea typeface="Calibri Light" panose="020F0302020204030204" pitchFamily="34" charset="0"/>
                        <a:cs typeface="Calibri Light" panose="020F0302020204030204" pitchFamily="34" charset="0"/>
                        <a:sym typeface="Arial"/>
                      </a:endParaRPr>
                    </a:p>
                  </a:txBody>
                  <a:tcPr/>
                </a:tc>
                <a:extLst>
                  <a:ext uri="{0D108BD9-81ED-4DB2-BD59-A6C34878D82A}">
                    <a16:rowId xmlns:a16="http://schemas.microsoft.com/office/drawing/2014/main" val="974117095"/>
                  </a:ext>
                </a:extLst>
              </a:tr>
              <a:tr h="845133">
                <a:tc>
                  <a:txBody>
                    <a:bodyPr/>
                    <a:lstStyle/>
                    <a:p>
                      <a:pPr algn="l" rtl="0"/>
                      <a:r>
                        <a:rPr lang="en-US" sz="1800" b="0" u="none" strike="noStrike" cap="none" dirty="0">
                          <a:solidFill>
                            <a:srgbClr val="000000"/>
                          </a:solidFill>
                          <a:effectLst/>
                          <a:latin typeface="Calibri Light" panose="020F0302020204030204" pitchFamily="34" charset="0"/>
                          <a:ea typeface="Calibri Light" panose="020F0302020204030204" pitchFamily="34" charset="0"/>
                          <a:cs typeface="Calibri Light" panose="020F0302020204030204" pitchFamily="34" charset="0"/>
                          <a:sym typeface="Arial"/>
                        </a:rPr>
                        <a:t>Correct  message</a:t>
                      </a:r>
                    </a:p>
                    <a:p>
                      <a:pPr algn="l"/>
                      <a:br>
                        <a:rPr lang="en-US" sz="1800" b="0" u="none" strike="noStrike" cap="none" dirty="0">
                          <a:solidFill>
                            <a:srgbClr val="000000"/>
                          </a:solidFill>
                          <a:effectLst/>
                          <a:latin typeface="Calibri Light" panose="020F0302020204030204" pitchFamily="34" charset="0"/>
                          <a:ea typeface="Calibri Light" panose="020F0302020204030204" pitchFamily="34" charset="0"/>
                          <a:cs typeface="Calibri Light" panose="020F0302020204030204" pitchFamily="34" charset="0"/>
                          <a:sym typeface="Arial"/>
                        </a:rPr>
                      </a:br>
                      <a:endParaRPr lang="he-IL" sz="1800" b="0" i="0" u="none" strike="noStrike" cap="none" dirty="0">
                        <a:solidFill>
                          <a:srgbClr val="000000"/>
                        </a:solidFill>
                        <a:effectLst/>
                        <a:latin typeface="Calibri Light" panose="020F0302020204030204" pitchFamily="34" charset="0"/>
                        <a:ea typeface="Calibri Light" panose="020F0302020204030204" pitchFamily="34" charset="0"/>
                        <a:cs typeface="Calibri Light" panose="020F0302020204030204" pitchFamily="34" charset="0"/>
                        <a:sym typeface="Arial"/>
                      </a:endParaRPr>
                    </a:p>
                  </a:txBody>
                  <a:tcPr/>
                </a:tc>
                <a:tc>
                  <a:txBody>
                    <a:bodyPr/>
                    <a:lstStyle/>
                    <a:p>
                      <a:pPr algn="l" rtl="0" fontAlgn="t">
                        <a:spcBef>
                          <a:spcPts val="0"/>
                        </a:spcBef>
                        <a:spcAft>
                          <a:spcPts val="0"/>
                        </a:spcAft>
                      </a:pPr>
                      <a:r>
                        <a:rPr lang="en-US" sz="1800" b="0" u="none" strike="noStrike" cap="none" dirty="0">
                          <a:solidFill>
                            <a:srgbClr val="000000"/>
                          </a:solidFill>
                          <a:effectLst/>
                          <a:latin typeface="Calibri Light" panose="020F0302020204030204" pitchFamily="34" charset="0"/>
                          <a:ea typeface="Calibri Light" panose="020F0302020204030204" pitchFamily="34" charset="0"/>
                          <a:cs typeface="Calibri Light" panose="020F0302020204030204" pitchFamily="34" charset="0"/>
                          <a:sym typeface="Arial"/>
                        </a:rPr>
                        <a:t>Correct field type and press Submit button</a:t>
                      </a:r>
                      <a:endParaRPr lang="en-US" sz="1800" b="0" i="0" u="none" strike="noStrike" cap="none" dirty="0">
                        <a:solidFill>
                          <a:srgbClr val="000000"/>
                        </a:solidFill>
                        <a:effectLst/>
                        <a:latin typeface="Calibri Light" panose="020F0302020204030204" pitchFamily="34" charset="0"/>
                        <a:ea typeface="Calibri Light" panose="020F0302020204030204" pitchFamily="34" charset="0"/>
                        <a:cs typeface="Calibri Light" panose="020F0302020204030204" pitchFamily="34" charset="0"/>
                        <a:sym typeface="Arial"/>
                      </a:endParaRPr>
                    </a:p>
                  </a:txBody>
                  <a:tcPr marL="63500" marR="63500" marT="63500" marB="63500"/>
                </a:tc>
                <a:tc>
                  <a:txBody>
                    <a:bodyPr/>
                    <a:lstStyle/>
                    <a:p>
                      <a:pPr rtl="1"/>
                      <a:r>
                        <a:rPr lang="en-US" sz="1800" b="0" u="none" strike="noStrike" cap="none" dirty="0">
                          <a:solidFill>
                            <a:srgbClr val="000000"/>
                          </a:solidFill>
                          <a:effectLst/>
                          <a:latin typeface="Calibri Light" panose="020F0302020204030204" pitchFamily="34" charset="0"/>
                          <a:ea typeface="Calibri Light" panose="020F0302020204030204" pitchFamily="34" charset="0"/>
                          <a:cs typeface="Calibri Light" panose="020F0302020204030204" pitchFamily="34" charset="0"/>
                          <a:sym typeface="Arial"/>
                        </a:rPr>
                        <a:t>2</a:t>
                      </a:r>
                      <a:endParaRPr lang="he-IL" sz="1800" b="0" i="0" u="none" strike="noStrike" cap="none" dirty="0">
                        <a:solidFill>
                          <a:srgbClr val="000000"/>
                        </a:solidFill>
                        <a:effectLst/>
                        <a:latin typeface="Calibri Light" panose="020F0302020204030204" pitchFamily="34" charset="0"/>
                        <a:ea typeface="Calibri Light" panose="020F0302020204030204" pitchFamily="34" charset="0"/>
                        <a:cs typeface="Calibri Light" panose="020F0302020204030204" pitchFamily="34" charset="0"/>
                        <a:sym typeface="Arial"/>
                      </a:endParaRPr>
                    </a:p>
                  </a:txBody>
                  <a:tcPr/>
                </a:tc>
                <a:extLst>
                  <a:ext uri="{0D108BD9-81ED-4DB2-BD59-A6C34878D82A}">
                    <a16:rowId xmlns:a16="http://schemas.microsoft.com/office/drawing/2014/main" val="19886785"/>
                  </a:ext>
                </a:extLst>
              </a:tr>
              <a:tr h="380832">
                <a:tc>
                  <a:txBody>
                    <a:bodyPr/>
                    <a:lstStyle/>
                    <a:p>
                      <a:pPr algn="l" rtl="0" fontAlgn="t">
                        <a:spcBef>
                          <a:spcPts val="0"/>
                        </a:spcBef>
                        <a:spcAft>
                          <a:spcPts val="0"/>
                        </a:spcAft>
                      </a:pPr>
                      <a:r>
                        <a:rPr lang="en-US" sz="1800" b="0" u="none" strike="noStrike" dirty="0">
                          <a:solidFill>
                            <a:srgbClr val="000000"/>
                          </a:solidFill>
                          <a:effectLst/>
                          <a:latin typeface="Calibri Light" panose="020F0302020204030204" pitchFamily="34" charset="0"/>
                          <a:ea typeface="Calibri Light" panose="020F0302020204030204" pitchFamily="34" charset="0"/>
                          <a:cs typeface="Calibri Light" panose="020F0302020204030204" pitchFamily="34" charset="0"/>
                        </a:rPr>
                        <a:t>Go to ‘Home Page’ screen</a:t>
                      </a:r>
                      <a:endParaRPr lang="en-US" sz="2800" dirty="0">
                        <a:effectLst/>
                        <a:latin typeface="Calibri Light" panose="020F0302020204030204" pitchFamily="34" charset="0"/>
                        <a:ea typeface="Calibri Light" panose="020F0302020204030204" pitchFamily="34" charset="0"/>
                        <a:cs typeface="Calibri Light" panose="020F0302020204030204" pitchFamily="34" charset="0"/>
                      </a:endParaRPr>
                    </a:p>
                  </a:txBody>
                  <a:tcPr marL="63500" marR="63500" marT="63500" marB="63500"/>
                </a:tc>
                <a:tc>
                  <a:txBody>
                    <a:bodyPr/>
                    <a:lstStyle/>
                    <a:p>
                      <a:pPr algn="l" rtl="0" fontAlgn="t">
                        <a:spcBef>
                          <a:spcPts val="0"/>
                        </a:spcBef>
                        <a:spcAft>
                          <a:spcPts val="0"/>
                        </a:spcAft>
                      </a:pPr>
                      <a:r>
                        <a:rPr lang="en-US" sz="1800" b="0" u="none" strike="noStrike" cap="none" dirty="0">
                          <a:solidFill>
                            <a:srgbClr val="000000"/>
                          </a:solidFill>
                          <a:effectLst/>
                          <a:latin typeface="Calibri Light" panose="020F0302020204030204" pitchFamily="34" charset="0"/>
                          <a:ea typeface="Calibri Light" panose="020F0302020204030204" pitchFamily="34" charset="0"/>
                          <a:cs typeface="Calibri Light" panose="020F0302020204030204" pitchFamily="34" charset="0"/>
                          <a:sym typeface="Arial"/>
                        </a:rPr>
                        <a:t>Press back button</a:t>
                      </a:r>
                      <a:endParaRPr lang="en-US" sz="1800" b="0" i="0" u="none" strike="noStrike" cap="none" dirty="0">
                        <a:solidFill>
                          <a:srgbClr val="000000"/>
                        </a:solidFill>
                        <a:effectLst/>
                        <a:latin typeface="Calibri Light" panose="020F0302020204030204" pitchFamily="34" charset="0"/>
                        <a:ea typeface="Calibri Light" panose="020F0302020204030204" pitchFamily="34" charset="0"/>
                        <a:cs typeface="Calibri Light" panose="020F0302020204030204" pitchFamily="34" charset="0"/>
                        <a:sym typeface="Arial"/>
                      </a:endParaRPr>
                    </a:p>
                  </a:txBody>
                  <a:tcPr marL="63500" marR="63500" marT="63500" marB="63500"/>
                </a:tc>
                <a:tc>
                  <a:txBody>
                    <a:bodyPr/>
                    <a:lstStyle/>
                    <a:p>
                      <a:pPr rtl="1"/>
                      <a:r>
                        <a:rPr lang="en-US" sz="1800" b="0" u="none" strike="noStrike" cap="none" dirty="0">
                          <a:solidFill>
                            <a:srgbClr val="000000"/>
                          </a:solidFill>
                          <a:effectLst/>
                          <a:latin typeface="Calibri Light" panose="020F0302020204030204" pitchFamily="34" charset="0"/>
                          <a:ea typeface="Calibri Light" panose="020F0302020204030204" pitchFamily="34" charset="0"/>
                          <a:cs typeface="Calibri Light" panose="020F0302020204030204" pitchFamily="34" charset="0"/>
                          <a:sym typeface="Arial"/>
                        </a:rPr>
                        <a:t>3</a:t>
                      </a:r>
                      <a:endParaRPr lang="he-IL" sz="1800" b="0" i="0" u="none" strike="noStrike" cap="none" dirty="0">
                        <a:solidFill>
                          <a:srgbClr val="000000"/>
                        </a:solidFill>
                        <a:effectLst/>
                        <a:latin typeface="Calibri Light" panose="020F0302020204030204" pitchFamily="34" charset="0"/>
                        <a:ea typeface="Calibri Light" panose="020F0302020204030204" pitchFamily="34" charset="0"/>
                        <a:cs typeface="Calibri Light" panose="020F0302020204030204" pitchFamily="34" charset="0"/>
                        <a:sym typeface="Arial"/>
                      </a:endParaRPr>
                    </a:p>
                  </a:txBody>
                  <a:tcPr/>
                </a:tc>
                <a:extLst>
                  <a:ext uri="{0D108BD9-81ED-4DB2-BD59-A6C34878D82A}">
                    <a16:rowId xmlns:a16="http://schemas.microsoft.com/office/drawing/2014/main" val="840308434"/>
                  </a:ext>
                </a:extLst>
              </a:tr>
              <a:tr h="380832">
                <a:tc>
                  <a:txBody>
                    <a:bodyPr/>
                    <a:lstStyle/>
                    <a:p>
                      <a:pPr algn="l" rtl="0" fontAlgn="t">
                        <a:spcBef>
                          <a:spcPts val="0"/>
                        </a:spcBef>
                        <a:spcAft>
                          <a:spcPts val="0"/>
                        </a:spcAft>
                      </a:pPr>
                      <a:r>
                        <a:rPr lang="en-US" sz="1800" b="0" u="none" strike="noStrike" dirty="0">
                          <a:solidFill>
                            <a:srgbClr val="000000"/>
                          </a:solidFill>
                          <a:effectLst/>
                          <a:latin typeface="Calibri Light" panose="020F0302020204030204" pitchFamily="34" charset="0"/>
                          <a:ea typeface="Calibri Light" panose="020F0302020204030204" pitchFamily="34" charset="0"/>
                          <a:cs typeface="Calibri Light" panose="020F0302020204030204" pitchFamily="34" charset="0"/>
                        </a:rPr>
                        <a:t>Go to ‘Login screen’</a:t>
                      </a:r>
                      <a:endParaRPr lang="en-US" sz="2800" dirty="0">
                        <a:effectLst/>
                        <a:latin typeface="Calibri Light" panose="020F0302020204030204" pitchFamily="34" charset="0"/>
                        <a:ea typeface="Calibri Light" panose="020F0302020204030204" pitchFamily="34" charset="0"/>
                        <a:cs typeface="Calibri Light" panose="020F0302020204030204" pitchFamily="34" charset="0"/>
                      </a:endParaRPr>
                    </a:p>
                  </a:txBody>
                  <a:tcPr marL="63500" marR="63500" marT="63500" marB="63500"/>
                </a:tc>
                <a:tc>
                  <a:txBody>
                    <a:bodyPr/>
                    <a:lstStyle/>
                    <a:p>
                      <a:pPr algn="l" rtl="0" fontAlgn="t">
                        <a:spcBef>
                          <a:spcPts val="0"/>
                        </a:spcBef>
                        <a:spcAft>
                          <a:spcPts val="0"/>
                        </a:spcAft>
                      </a:pPr>
                      <a:r>
                        <a:rPr lang="en-US" sz="1800" b="0" u="none" strike="noStrike" cap="none" dirty="0">
                          <a:solidFill>
                            <a:srgbClr val="000000"/>
                          </a:solidFill>
                          <a:effectLst/>
                          <a:latin typeface="Calibri Light" panose="020F0302020204030204" pitchFamily="34" charset="0"/>
                          <a:ea typeface="Calibri Light" panose="020F0302020204030204" pitchFamily="34" charset="0"/>
                          <a:cs typeface="Calibri Light" panose="020F0302020204030204" pitchFamily="34" charset="0"/>
                          <a:sym typeface="Arial"/>
                        </a:rPr>
                        <a:t>Press ‘Logout’ </a:t>
                      </a:r>
                      <a:endParaRPr lang="en-US" sz="1800" b="0" i="0" u="none" strike="noStrike" cap="none" dirty="0">
                        <a:solidFill>
                          <a:srgbClr val="000000"/>
                        </a:solidFill>
                        <a:effectLst/>
                        <a:latin typeface="Calibri Light" panose="020F0302020204030204" pitchFamily="34" charset="0"/>
                        <a:ea typeface="Calibri Light" panose="020F0302020204030204" pitchFamily="34" charset="0"/>
                        <a:cs typeface="Calibri Light" panose="020F0302020204030204" pitchFamily="34" charset="0"/>
                        <a:sym typeface="Arial"/>
                      </a:endParaRPr>
                    </a:p>
                  </a:txBody>
                  <a:tcPr marL="63500" marR="63500" marT="63500" marB="63500"/>
                </a:tc>
                <a:tc>
                  <a:txBody>
                    <a:bodyPr/>
                    <a:lstStyle/>
                    <a:p>
                      <a:pPr rtl="1"/>
                      <a:r>
                        <a:rPr lang="en-US" sz="1800" b="0" u="none" strike="noStrike" cap="none" dirty="0">
                          <a:solidFill>
                            <a:srgbClr val="000000"/>
                          </a:solidFill>
                          <a:effectLst/>
                          <a:latin typeface="Calibri Light" panose="020F0302020204030204" pitchFamily="34" charset="0"/>
                          <a:ea typeface="Calibri Light" panose="020F0302020204030204" pitchFamily="34" charset="0"/>
                          <a:cs typeface="Calibri Light" panose="020F0302020204030204" pitchFamily="34" charset="0"/>
                          <a:sym typeface="Arial"/>
                        </a:rPr>
                        <a:t>4</a:t>
                      </a:r>
                      <a:endParaRPr lang="he-IL" sz="1800" b="0" i="0" u="none" strike="noStrike" cap="none" dirty="0">
                        <a:solidFill>
                          <a:srgbClr val="000000"/>
                        </a:solidFill>
                        <a:effectLst/>
                        <a:latin typeface="Calibri Light" panose="020F0302020204030204" pitchFamily="34" charset="0"/>
                        <a:ea typeface="Calibri Light" panose="020F0302020204030204" pitchFamily="34" charset="0"/>
                        <a:cs typeface="Calibri Light" panose="020F0302020204030204" pitchFamily="34" charset="0"/>
                        <a:sym typeface="Arial"/>
                      </a:endParaRPr>
                    </a:p>
                  </a:txBody>
                  <a:tcPr/>
                </a:tc>
                <a:extLst>
                  <a:ext uri="{0D108BD9-81ED-4DB2-BD59-A6C34878D82A}">
                    <a16:rowId xmlns:a16="http://schemas.microsoft.com/office/drawing/2014/main" val="1764994315"/>
                  </a:ext>
                </a:extLst>
              </a:tr>
              <a:tr h="380832">
                <a:tc>
                  <a:txBody>
                    <a:bodyPr/>
                    <a:lstStyle/>
                    <a:p>
                      <a:pPr algn="l" rtl="0" fontAlgn="t">
                        <a:spcBef>
                          <a:spcPts val="0"/>
                        </a:spcBef>
                        <a:spcAft>
                          <a:spcPts val="0"/>
                        </a:spcAft>
                      </a:pPr>
                      <a:r>
                        <a:rPr lang="en-US" sz="1800" b="0" u="none" strike="noStrike" dirty="0">
                          <a:solidFill>
                            <a:srgbClr val="000000"/>
                          </a:solidFill>
                          <a:effectLst/>
                          <a:latin typeface="Calibri Light" panose="020F0302020204030204" pitchFamily="34" charset="0"/>
                          <a:ea typeface="Calibri Light" panose="020F0302020204030204" pitchFamily="34" charset="0"/>
                          <a:cs typeface="Calibri Light" panose="020F0302020204030204" pitchFamily="34" charset="0"/>
                        </a:rPr>
                        <a:t>Turn on the listening</a:t>
                      </a:r>
                      <a:endParaRPr lang="en-US" sz="2800" dirty="0">
                        <a:effectLst/>
                        <a:latin typeface="Calibri Light" panose="020F0302020204030204" pitchFamily="34" charset="0"/>
                        <a:ea typeface="Calibri Light" panose="020F0302020204030204" pitchFamily="34" charset="0"/>
                        <a:cs typeface="Calibri Light" panose="020F0302020204030204" pitchFamily="34" charset="0"/>
                      </a:endParaRPr>
                    </a:p>
                  </a:txBody>
                  <a:tcPr marL="63500" marR="63500" marT="63500" marB="63500"/>
                </a:tc>
                <a:tc>
                  <a:txBody>
                    <a:bodyPr/>
                    <a:lstStyle/>
                    <a:p>
                      <a:pPr algn="l" rtl="0" fontAlgn="t">
                        <a:spcBef>
                          <a:spcPts val="0"/>
                        </a:spcBef>
                        <a:spcAft>
                          <a:spcPts val="0"/>
                        </a:spcAft>
                      </a:pPr>
                      <a:r>
                        <a:rPr lang="en-US" sz="1800" b="0" u="none" strike="noStrike" cap="none" dirty="0">
                          <a:solidFill>
                            <a:srgbClr val="000000"/>
                          </a:solidFill>
                          <a:effectLst/>
                          <a:latin typeface="Calibri Light" panose="020F0302020204030204" pitchFamily="34" charset="0"/>
                          <a:ea typeface="Calibri Light" panose="020F0302020204030204" pitchFamily="34" charset="0"/>
                          <a:cs typeface="Calibri Light" panose="020F0302020204030204" pitchFamily="34" charset="0"/>
                          <a:sym typeface="Arial"/>
                        </a:rPr>
                        <a:t>Enter ‘ON’ (Home Page)</a:t>
                      </a:r>
                      <a:endParaRPr lang="en-US" sz="1800" b="0" i="0" u="none" strike="noStrike" cap="none" dirty="0">
                        <a:solidFill>
                          <a:srgbClr val="000000"/>
                        </a:solidFill>
                        <a:effectLst/>
                        <a:latin typeface="Calibri Light" panose="020F0302020204030204" pitchFamily="34" charset="0"/>
                        <a:ea typeface="Calibri Light" panose="020F0302020204030204" pitchFamily="34" charset="0"/>
                        <a:cs typeface="Calibri Light" panose="020F0302020204030204" pitchFamily="34" charset="0"/>
                        <a:sym typeface="Arial"/>
                      </a:endParaRPr>
                    </a:p>
                  </a:txBody>
                  <a:tcPr marL="63500" marR="63500" marT="63500" marB="63500"/>
                </a:tc>
                <a:tc>
                  <a:txBody>
                    <a:bodyPr/>
                    <a:lstStyle/>
                    <a:p>
                      <a:pPr rtl="1"/>
                      <a:r>
                        <a:rPr lang="en-US" sz="1800" b="0" u="none" strike="noStrike" cap="none" dirty="0">
                          <a:solidFill>
                            <a:srgbClr val="000000"/>
                          </a:solidFill>
                          <a:effectLst/>
                          <a:latin typeface="Calibri Light" panose="020F0302020204030204" pitchFamily="34" charset="0"/>
                          <a:ea typeface="Calibri Light" panose="020F0302020204030204" pitchFamily="34" charset="0"/>
                          <a:cs typeface="Calibri Light" panose="020F0302020204030204" pitchFamily="34" charset="0"/>
                          <a:sym typeface="Arial"/>
                        </a:rPr>
                        <a:t>5</a:t>
                      </a:r>
                      <a:endParaRPr lang="he-IL" sz="1800" b="0" i="0" u="none" strike="noStrike" cap="none" dirty="0">
                        <a:solidFill>
                          <a:srgbClr val="000000"/>
                        </a:solidFill>
                        <a:effectLst/>
                        <a:latin typeface="Calibri Light" panose="020F0302020204030204" pitchFamily="34" charset="0"/>
                        <a:ea typeface="Calibri Light" panose="020F0302020204030204" pitchFamily="34" charset="0"/>
                        <a:cs typeface="Calibri Light" panose="020F0302020204030204" pitchFamily="34" charset="0"/>
                        <a:sym typeface="Arial"/>
                      </a:endParaRPr>
                    </a:p>
                  </a:txBody>
                  <a:tcPr/>
                </a:tc>
                <a:extLst>
                  <a:ext uri="{0D108BD9-81ED-4DB2-BD59-A6C34878D82A}">
                    <a16:rowId xmlns:a16="http://schemas.microsoft.com/office/drawing/2014/main" val="4177373931"/>
                  </a:ext>
                </a:extLst>
              </a:tr>
              <a:tr h="450205">
                <a:tc>
                  <a:txBody>
                    <a:bodyPr/>
                    <a:lstStyle/>
                    <a:p>
                      <a:pPr algn="l" rtl="0" fontAlgn="t">
                        <a:spcBef>
                          <a:spcPts val="0"/>
                        </a:spcBef>
                        <a:spcAft>
                          <a:spcPts val="0"/>
                        </a:spcAft>
                      </a:pPr>
                      <a:r>
                        <a:rPr lang="en-US" sz="1800" b="0" u="none" strike="noStrike" dirty="0">
                          <a:solidFill>
                            <a:srgbClr val="000000"/>
                          </a:solidFill>
                          <a:effectLst/>
                          <a:latin typeface="Calibri Light" panose="020F0302020204030204" pitchFamily="34" charset="0"/>
                          <a:ea typeface="Calibri Light" panose="020F0302020204030204" pitchFamily="34" charset="0"/>
                          <a:cs typeface="Calibri Light" panose="020F0302020204030204" pitchFamily="34" charset="0"/>
                        </a:rPr>
                        <a:t>Turn off the listening</a:t>
                      </a:r>
                      <a:endParaRPr lang="en-US" sz="2800" dirty="0">
                        <a:effectLst/>
                        <a:latin typeface="Calibri Light" panose="020F0302020204030204" pitchFamily="34" charset="0"/>
                        <a:ea typeface="Calibri Light" panose="020F0302020204030204" pitchFamily="34" charset="0"/>
                        <a:cs typeface="Calibri Light" panose="020F0302020204030204" pitchFamily="34" charset="0"/>
                      </a:endParaRPr>
                    </a:p>
                  </a:txBody>
                  <a:tcPr marL="63500" marR="63500" marT="63500" marB="63500"/>
                </a:tc>
                <a:tc>
                  <a:txBody>
                    <a:bodyPr/>
                    <a:lstStyle/>
                    <a:p>
                      <a:pPr algn="l" rtl="0" fontAlgn="t">
                        <a:spcBef>
                          <a:spcPts val="0"/>
                        </a:spcBef>
                        <a:spcAft>
                          <a:spcPts val="0"/>
                        </a:spcAft>
                      </a:pPr>
                      <a:r>
                        <a:rPr lang="en-US" sz="1800" b="0" u="none" strike="noStrike" cap="none" dirty="0">
                          <a:solidFill>
                            <a:srgbClr val="000000"/>
                          </a:solidFill>
                          <a:effectLst/>
                          <a:latin typeface="Calibri Light" panose="020F0302020204030204" pitchFamily="34" charset="0"/>
                          <a:ea typeface="Calibri Light" panose="020F0302020204030204" pitchFamily="34" charset="0"/>
                          <a:cs typeface="Calibri Light" panose="020F0302020204030204" pitchFamily="34" charset="0"/>
                          <a:sym typeface="Arial"/>
                        </a:rPr>
                        <a:t>Enter ‘OFF’ (Home Page)</a:t>
                      </a:r>
                      <a:endParaRPr lang="en-US" sz="1800" b="0" i="0" u="none" strike="noStrike" cap="none" dirty="0">
                        <a:solidFill>
                          <a:srgbClr val="000000"/>
                        </a:solidFill>
                        <a:effectLst/>
                        <a:latin typeface="Calibri Light" panose="020F0302020204030204" pitchFamily="34" charset="0"/>
                        <a:ea typeface="Calibri Light" panose="020F0302020204030204" pitchFamily="34" charset="0"/>
                        <a:cs typeface="Calibri Light" panose="020F0302020204030204" pitchFamily="34" charset="0"/>
                        <a:sym typeface="Arial"/>
                      </a:endParaRPr>
                    </a:p>
                  </a:txBody>
                  <a:tcPr marL="63500" marR="63500" marT="63500" marB="63500"/>
                </a:tc>
                <a:tc>
                  <a:txBody>
                    <a:bodyPr/>
                    <a:lstStyle/>
                    <a:p>
                      <a:pPr rtl="1"/>
                      <a:r>
                        <a:rPr lang="en-US" sz="1800" b="0" u="none" strike="noStrike" cap="none" dirty="0">
                          <a:solidFill>
                            <a:srgbClr val="000000"/>
                          </a:solidFill>
                          <a:effectLst/>
                          <a:latin typeface="Calibri Light" panose="020F0302020204030204" pitchFamily="34" charset="0"/>
                          <a:ea typeface="Calibri Light" panose="020F0302020204030204" pitchFamily="34" charset="0"/>
                          <a:cs typeface="Calibri Light" panose="020F0302020204030204" pitchFamily="34" charset="0"/>
                          <a:sym typeface="Arial"/>
                        </a:rPr>
                        <a:t>6</a:t>
                      </a:r>
                      <a:endParaRPr lang="he-IL" sz="1800" b="0" i="0" u="none" strike="noStrike" cap="none" dirty="0">
                        <a:solidFill>
                          <a:srgbClr val="000000"/>
                        </a:solidFill>
                        <a:effectLst/>
                        <a:latin typeface="Calibri Light" panose="020F0302020204030204" pitchFamily="34" charset="0"/>
                        <a:ea typeface="Calibri Light" panose="020F0302020204030204" pitchFamily="34" charset="0"/>
                        <a:cs typeface="Calibri Light" panose="020F0302020204030204" pitchFamily="34" charset="0"/>
                        <a:sym typeface="Arial"/>
                      </a:endParaRPr>
                    </a:p>
                  </a:txBody>
                  <a:tcPr/>
                </a:tc>
                <a:extLst>
                  <a:ext uri="{0D108BD9-81ED-4DB2-BD59-A6C34878D82A}">
                    <a16:rowId xmlns:a16="http://schemas.microsoft.com/office/drawing/2014/main" val="2841060376"/>
                  </a:ext>
                </a:extLst>
              </a:tr>
              <a:tr h="380832">
                <a:tc>
                  <a:txBody>
                    <a:bodyPr/>
                    <a:lstStyle/>
                    <a:p>
                      <a:pPr algn="l" rtl="0" fontAlgn="t">
                        <a:spcBef>
                          <a:spcPts val="0"/>
                        </a:spcBef>
                        <a:spcAft>
                          <a:spcPts val="0"/>
                        </a:spcAft>
                      </a:pPr>
                      <a:r>
                        <a:rPr lang="en-US" sz="1800" b="0" u="none" strike="noStrike" dirty="0">
                          <a:solidFill>
                            <a:srgbClr val="000000"/>
                          </a:solidFill>
                          <a:effectLst/>
                          <a:latin typeface="Calibri Light" panose="020F0302020204030204" pitchFamily="34" charset="0"/>
                          <a:ea typeface="Calibri Light" panose="020F0302020204030204" pitchFamily="34" charset="0"/>
                          <a:cs typeface="Calibri Light" panose="020F0302020204030204" pitchFamily="34" charset="0"/>
                        </a:rPr>
                        <a:t>Connection with DB </a:t>
                      </a:r>
                      <a:endParaRPr lang="en-US" sz="2800" dirty="0">
                        <a:effectLst/>
                        <a:latin typeface="Calibri Light" panose="020F0302020204030204" pitchFamily="34" charset="0"/>
                        <a:ea typeface="Calibri Light" panose="020F0302020204030204" pitchFamily="34" charset="0"/>
                        <a:cs typeface="Calibri Light" panose="020F0302020204030204" pitchFamily="34" charset="0"/>
                      </a:endParaRPr>
                    </a:p>
                  </a:txBody>
                  <a:tcPr marL="63500" marR="63500" marT="63500" marB="63500"/>
                </a:tc>
                <a:tc>
                  <a:txBody>
                    <a:bodyPr/>
                    <a:lstStyle/>
                    <a:p>
                      <a:pPr algn="l" rtl="0" fontAlgn="t">
                        <a:spcBef>
                          <a:spcPts val="0"/>
                        </a:spcBef>
                        <a:spcAft>
                          <a:spcPts val="0"/>
                        </a:spcAft>
                      </a:pPr>
                      <a:r>
                        <a:rPr lang="en-US" sz="1800" b="0" u="none" strike="noStrike" cap="none" dirty="0">
                          <a:solidFill>
                            <a:srgbClr val="000000"/>
                          </a:solidFill>
                          <a:effectLst/>
                          <a:latin typeface="Calibri Light" panose="020F0302020204030204" pitchFamily="34" charset="0"/>
                          <a:ea typeface="Calibri Light" panose="020F0302020204030204" pitchFamily="34" charset="0"/>
                          <a:cs typeface="Calibri Light" panose="020F0302020204030204" pitchFamily="34" charset="0"/>
                          <a:sym typeface="Arial"/>
                        </a:rPr>
                        <a:t>Connection with DB (server side)</a:t>
                      </a:r>
                      <a:endParaRPr lang="en-US" sz="1800" b="0" i="0" u="none" strike="noStrike" cap="none" dirty="0">
                        <a:solidFill>
                          <a:srgbClr val="000000"/>
                        </a:solidFill>
                        <a:effectLst/>
                        <a:latin typeface="Calibri Light" panose="020F0302020204030204" pitchFamily="34" charset="0"/>
                        <a:ea typeface="Calibri Light" panose="020F0302020204030204" pitchFamily="34" charset="0"/>
                        <a:cs typeface="Calibri Light" panose="020F0302020204030204" pitchFamily="34" charset="0"/>
                        <a:sym typeface="Arial"/>
                      </a:endParaRPr>
                    </a:p>
                  </a:txBody>
                  <a:tcPr marL="63500" marR="63500" marT="63500" marB="63500"/>
                </a:tc>
                <a:tc>
                  <a:txBody>
                    <a:bodyPr/>
                    <a:lstStyle/>
                    <a:p>
                      <a:pPr rtl="1"/>
                      <a:r>
                        <a:rPr lang="en-US" sz="1800" b="0" u="none" strike="noStrike" cap="none" dirty="0">
                          <a:solidFill>
                            <a:srgbClr val="000000"/>
                          </a:solidFill>
                          <a:effectLst/>
                          <a:latin typeface="Calibri Light" panose="020F0302020204030204" pitchFamily="34" charset="0"/>
                          <a:ea typeface="Calibri Light" panose="020F0302020204030204" pitchFamily="34" charset="0"/>
                          <a:cs typeface="Calibri Light" panose="020F0302020204030204" pitchFamily="34" charset="0"/>
                          <a:sym typeface="Arial"/>
                        </a:rPr>
                        <a:t>7</a:t>
                      </a:r>
                      <a:endParaRPr lang="he-IL" sz="1800" b="0" i="0" u="none" strike="noStrike" cap="none" dirty="0">
                        <a:solidFill>
                          <a:srgbClr val="000000"/>
                        </a:solidFill>
                        <a:effectLst/>
                        <a:latin typeface="Calibri Light" panose="020F0302020204030204" pitchFamily="34" charset="0"/>
                        <a:ea typeface="Calibri Light" panose="020F0302020204030204" pitchFamily="34" charset="0"/>
                        <a:cs typeface="Calibri Light" panose="020F0302020204030204" pitchFamily="34" charset="0"/>
                        <a:sym typeface="Arial"/>
                      </a:endParaRPr>
                    </a:p>
                  </a:txBody>
                  <a:tcPr/>
                </a:tc>
                <a:extLst>
                  <a:ext uri="{0D108BD9-81ED-4DB2-BD59-A6C34878D82A}">
                    <a16:rowId xmlns:a16="http://schemas.microsoft.com/office/drawing/2014/main" val="2715914526"/>
                  </a:ext>
                </a:extLst>
              </a:tr>
              <a:tr h="380832">
                <a:tc>
                  <a:txBody>
                    <a:bodyPr/>
                    <a:lstStyle/>
                    <a:p>
                      <a:pPr algn="l" rtl="0" fontAlgn="t">
                        <a:spcBef>
                          <a:spcPts val="0"/>
                        </a:spcBef>
                        <a:spcAft>
                          <a:spcPts val="0"/>
                        </a:spcAft>
                      </a:pPr>
                      <a:r>
                        <a:rPr lang="en-US" sz="1800" b="0" u="none" strike="noStrike" dirty="0">
                          <a:solidFill>
                            <a:srgbClr val="000000"/>
                          </a:solidFill>
                          <a:effectLst/>
                          <a:latin typeface="Calibri Light" panose="020F0302020204030204" pitchFamily="34" charset="0"/>
                          <a:ea typeface="Calibri Light" panose="020F0302020204030204" pitchFamily="34" charset="0"/>
                          <a:cs typeface="Calibri Light" panose="020F0302020204030204" pitchFamily="34" charset="0"/>
                        </a:rPr>
                        <a:t>Connection with client</a:t>
                      </a:r>
                      <a:endParaRPr lang="en-US" sz="2800" dirty="0">
                        <a:effectLst/>
                        <a:latin typeface="Calibri Light" panose="020F0302020204030204" pitchFamily="34" charset="0"/>
                        <a:ea typeface="Calibri Light" panose="020F0302020204030204" pitchFamily="34" charset="0"/>
                        <a:cs typeface="Calibri Light" panose="020F0302020204030204" pitchFamily="34" charset="0"/>
                      </a:endParaRPr>
                    </a:p>
                  </a:txBody>
                  <a:tcPr marL="63500" marR="63500" marT="63500" marB="63500"/>
                </a:tc>
                <a:tc>
                  <a:txBody>
                    <a:bodyPr/>
                    <a:lstStyle/>
                    <a:p>
                      <a:pPr algn="l" rtl="0" fontAlgn="t">
                        <a:spcBef>
                          <a:spcPts val="0"/>
                        </a:spcBef>
                        <a:spcAft>
                          <a:spcPts val="0"/>
                        </a:spcAft>
                      </a:pPr>
                      <a:r>
                        <a:rPr lang="en-US" sz="1800" b="0" u="none" strike="noStrike" cap="none" dirty="0">
                          <a:solidFill>
                            <a:srgbClr val="000000"/>
                          </a:solidFill>
                          <a:effectLst/>
                          <a:latin typeface="Calibri Light" panose="020F0302020204030204" pitchFamily="34" charset="0"/>
                          <a:ea typeface="Calibri Light" panose="020F0302020204030204" pitchFamily="34" charset="0"/>
                          <a:cs typeface="Calibri Light" panose="020F0302020204030204" pitchFamily="34" charset="0"/>
                          <a:sym typeface="Arial"/>
                        </a:rPr>
                        <a:t>Connection with client (server side)</a:t>
                      </a:r>
                      <a:endParaRPr lang="en-US" sz="1800" b="0" i="0" u="none" strike="noStrike" cap="none" dirty="0">
                        <a:solidFill>
                          <a:srgbClr val="000000"/>
                        </a:solidFill>
                        <a:effectLst/>
                        <a:latin typeface="Calibri Light" panose="020F0302020204030204" pitchFamily="34" charset="0"/>
                        <a:ea typeface="Calibri Light" panose="020F0302020204030204" pitchFamily="34" charset="0"/>
                        <a:cs typeface="Calibri Light" panose="020F0302020204030204" pitchFamily="34" charset="0"/>
                        <a:sym typeface="Arial"/>
                      </a:endParaRPr>
                    </a:p>
                  </a:txBody>
                  <a:tcPr marL="63500" marR="63500" marT="63500" marB="63500"/>
                </a:tc>
                <a:tc>
                  <a:txBody>
                    <a:bodyPr/>
                    <a:lstStyle/>
                    <a:p>
                      <a:pPr rtl="1"/>
                      <a:r>
                        <a:rPr lang="en-US" sz="1800" b="0" u="none" strike="noStrike" cap="none" dirty="0">
                          <a:solidFill>
                            <a:srgbClr val="000000"/>
                          </a:solidFill>
                          <a:effectLst/>
                          <a:latin typeface="Calibri Light" panose="020F0302020204030204" pitchFamily="34" charset="0"/>
                          <a:ea typeface="Calibri Light" panose="020F0302020204030204" pitchFamily="34" charset="0"/>
                          <a:cs typeface="Calibri Light" panose="020F0302020204030204" pitchFamily="34" charset="0"/>
                          <a:sym typeface="Arial"/>
                        </a:rPr>
                        <a:t>8</a:t>
                      </a:r>
                      <a:endParaRPr lang="he-IL" sz="1800" b="0" i="0" u="none" strike="noStrike" cap="none" dirty="0">
                        <a:solidFill>
                          <a:srgbClr val="000000"/>
                        </a:solidFill>
                        <a:effectLst/>
                        <a:latin typeface="Calibri Light" panose="020F0302020204030204" pitchFamily="34" charset="0"/>
                        <a:ea typeface="Calibri Light" panose="020F0302020204030204" pitchFamily="34" charset="0"/>
                        <a:cs typeface="Calibri Light" panose="020F0302020204030204" pitchFamily="34" charset="0"/>
                        <a:sym typeface="Arial"/>
                      </a:endParaRPr>
                    </a:p>
                  </a:txBody>
                  <a:tcPr/>
                </a:tc>
                <a:extLst>
                  <a:ext uri="{0D108BD9-81ED-4DB2-BD59-A6C34878D82A}">
                    <a16:rowId xmlns:a16="http://schemas.microsoft.com/office/drawing/2014/main" val="2416935110"/>
                  </a:ext>
                </a:extLst>
              </a:tr>
            </a:tbl>
          </a:graphicData>
        </a:graphic>
      </p:graphicFrame>
      <p:pic>
        <p:nvPicPr>
          <p:cNvPr id="4" name="Graphic 3" descr="Checklist outline">
            <a:extLst>
              <a:ext uri="{FF2B5EF4-FFF2-40B4-BE49-F238E27FC236}">
                <a16:creationId xmlns:a16="http://schemas.microsoft.com/office/drawing/2014/main" id="{7A857E2B-5AD9-C9D0-EB16-FCE7909F134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100985" y="329037"/>
            <a:ext cx="1510626" cy="1510626"/>
          </a:xfrm>
          <a:prstGeom prst="rect">
            <a:avLst/>
          </a:prstGeom>
        </p:spPr>
      </p:pic>
      <p:sp>
        <p:nvSpPr>
          <p:cNvPr id="3" name="Slide Number Placeholder 2">
            <a:extLst>
              <a:ext uri="{FF2B5EF4-FFF2-40B4-BE49-F238E27FC236}">
                <a16:creationId xmlns:a16="http://schemas.microsoft.com/office/drawing/2014/main" id="{3E3960B6-45D9-BB24-836C-CF4E89965A99}"/>
              </a:ext>
            </a:extLst>
          </p:cNvPr>
          <p:cNvSpPr>
            <a:spLocks noGrp="1"/>
          </p:cNvSpPr>
          <p:nvPr>
            <p:ph type="sldNum" sz="quarter" idx="12"/>
          </p:nvPr>
        </p:nvSpPr>
        <p:spPr/>
        <p:txBody>
          <a:bodyPr/>
          <a:lstStyle/>
          <a:p>
            <a:fld id="{91F18EF7-BE1E-4ECB-84D4-67C2B4D8F095}" type="slidenum">
              <a:rPr lang="en-US" smtClean="0"/>
              <a:t>13</a:t>
            </a:fld>
            <a:endParaRPr lang="en-US"/>
          </a:p>
        </p:txBody>
      </p:sp>
    </p:spTree>
    <p:extLst>
      <p:ext uri="{BB962C8B-B14F-4D97-AF65-F5344CB8AC3E}">
        <p14:creationId xmlns:p14="http://schemas.microsoft.com/office/powerpoint/2010/main" val="246509494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9222AF-EF87-F9CC-4FB4-2284E14F7018}"/>
              </a:ext>
            </a:extLst>
          </p:cNvPr>
          <p:cNvSpPr>
            <a:spLocks noGrp="1"/>
          </p:cNvSpPr>
          <p:nvPr>
            <p:ph type="title"/>
          </p:nvPr>
        </p:nvSpPr>
        <p:spPr>
          <a:xfrm>
            <a:off x="568516" y="0"/>
            <a:ext cx="10357666" cy="1438450"/>
          </a:xfrm>
        </p:spPr>
        <p:txBody>
          <a:bodyPr/>
          <a:lstStyle/>
          <a:p>
            <a:r>
              <a:rPr lang="en-US" dirty="0"/>
              <a:t>Conclusion</a:t>
            </a:r>
            <a:endParaRPr lang="he-IL" dirty="0"/>
          </a:p>
        </p:txBody>
      </p:sp>
      <p:sp>
        <p:nvSpPr>
          <p:cNvPr id="3" name="Content Placeholder 2">
            <a:extLst>
              <a:ext uri="{FF2B5EF4-FFF2-40B4-BE49-F238E27FC236}">
                <a16:creationId xmlns:a16="http://schemas.microsoft.com/office/drawing/2014/main" id="{339251C9-32A8-54E6-83F3-194646596B0C}"/>
              </a:ext>
            </a:extLst>
          </p:cNvPr>
          <p:cNvSpPr>
            <a:spLocks noGrp="1"/>
          </p:cNvSpPr>
          <p:nvPr>
            <p:ph idx="1"/>
          </p:nvPr>
        </p:nvSpPr>
        <p:spPr>
          <a:xfrm>
            <a:off x="568516" y="1880754"/>
            <a:ext cx="10357666" cy="4114801"/>
          </a:xfrm>
        </p:spPr>
        <p:txBody>
          <a:bodyPr/>
          <a:lstStyle/>
          <a:p>
            <a:r>
              <a:rPr lang="en-US" dirty="0"/>
              <a:t>In our application, we have developed a novel feature for voice learning, which involves the use of a multi-layer CNN model.</a:t>
            </a:r>
          </a:p>
          <a:p>
            <a:r>
              <a:rPr lang="en-US" dirty="0"/>
              <a:t> This model has been specifically designed to address two tasks: unique voice classification and emotion voice classification.</a:t>
            </a:r>
          </a:p>
          <a:p>
            <a:r>
              <a:rPr lang="en-US" dirty="0"/>
              <a:t> By leveraging the power of convolutional neural networks, we aim to accurately classify voices based on their unique characteristics and emotional attributes.</a:t>
            </a:r>
            <a:endParaRPr lang="he-IL" dirty="0"/>
          </a:p>
        </p:txBody>
      </p:sp>
      <p:pic>
        <p:nvPicPr>
          <p:cNvPr id="4" name="Picture 3">
            <a:extLst>
              <a:ext uri="{FF2B5EF4-FFF2-40B4-BE49-F238E27FC236}">
                <a16:creationId xmlns:a16="http://schemas.microsoft.com/office/drawing/2014/main" id="{2BA07A98-F902-5F60-2179-DC89A1BD6A98}"/>
              </a:ext>
            </a:extLst>
          </p:cNvPr>
          <p:cNvPicPr>
            <a:picLocks noChangeAspect="1"/>
          </p:cNvPicPr>
          <p:nvPr/>
        </p:nvPicPr>
        <p:blipFill rotWithShape="1">
          <a:blip r:embed="rId3"/>
          <a:srcRect r="3320"/>
          <a:stretch/>
        </p:blipFill>
        <p:spPr>
          <a:xfrm>
            <a:off x="8619742" y="5883280"/>
            <a:ext cx="2763596" cy="775013"/>
          </a:xfrm>
          <a:prstGeom prst="rect">
            <a:avLst/>
          </a:prstGeom>
        </p:spPr>
      </p:pic>
      <p:sp>
        <p:nvSpPr>
          <p:cNvPr id="5" name="Slide Number Placeholder 4">
            <a:extLst>
              <a:ext uri="{FF2B5EF4-FFF2-40B4-BE49-F238E27FC236}">
                <a16:creationId xmlns:a16="http://schemas.microsoft.com/office/drawing/2014/main" id="{1ECBA1EB-6042-6776-7E05-EB821EEF0C17}"/>
              </a:ext>
            </a:extLst>
          </p:cNvPr>
          <p:cNvSpPr>
            <a:spLocks noGrp="1"/>
          </p:cNvSpPr>
          <p:nvPr>
            <p:ph type="sldNum" sz="quarter" idx="12"/>
          </p:nvPr>
        </p:nvSpPr>
        <p:spPr/>
        <p:txBody>
          <a:bodyPr/>
          <a:lstStyle/>
          <a:p>
            <a:fld id="{91F18EF7-BE1E-4ECB-84D4-67C2B4D8F095}" type="slidenum">
              <a:rPr lang="en-US" smtClean="0"/>
              <a:t>14</a:t>
            </a:fld>
            <a:endParaRPr lang="en-US"/>
          </a:p>
        </p:txBody>
      </p:sp>
    </p:spTree>
    <p:extLst>
      <p:ext uri="{BB962C8B-B14F-4D97-AF65-F5344CB8AC3E}">
        <p14:creationId xmlns:p14="http://schemas.microsoft.com/office/powerpoint/2010/main" val="62902578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תמונה 2" descr="תמונה שמכילה אדם, איש, קהל&#10;&#10;התיאור נוצר באופן אוטומטי">
            <a:extLst>
              <a:ext uri="{FF2B5EF4-FFF2-40B4-BE49-F238E27FC236}">
                <a16:creationId xmlns:a16="http://schemas.microsoft.com/office/drawing/2014/main" id="{A7480CD5-3F36-4FD7-96B4-26F20BAA0C21}"/>
              </a:ext>
            </a:extLst>
          </p:cNvPr>
          <p:cNvPicPr>
            <a:picLocks noChangeAspect="1"/>
          </p:cNvPicPr>
          <p:nvPr/>
        </p:nvPicPr>
        <p:blipFill rotWithShape="1">
          <a:blip r:embed="rId3"/>
          <a:srcRect t="1212" r="9223" b="7880"/>
          <a:stretch/>
        </p:blipFill>
        <p:spPr>
          <a:xfrm>
            <a:off x="3523488" y="10"/>
            <a:ext cx="8668512" cy="6857990"/>
          </a:xfrm>
          <a:prstGeom prst="rect">
            <a:avLst/>
          </a:prstGeom>
        </p:spPr>
      </p:pic>
      <p:sp>
        <p:nvSpPr>
          <p:cNvPr id="2" name="Title 1">
            <a:extLst>
              <a:ext uri="{FF2B5EF4-FFF2-40B4-BE49-F238E27FC236}">
                <a16:creationId xmlns:a16="http://schemas.microsoft.com/office/drawing/2014/main" id="{4246C63F-A5F3-4056-9339-8B545831468B}"/>
              </a:ext>
            </a:extLst>
          </p:cNvPr>
          <p:cNvSpPr>
            <a:spLocks noGrp="1"/>
          </p:cNvSpPr>
          <p:nvPr>
            <p:ph type="title"/>
          </p:nvPr>
        </p:nvSpPr>
        <p:spPr>
          <a:xfrm>
            <a:off x="0" y="1106905"/>
            <a:ext cx="3705726" cy="2995002"/>
          </a:xfrm>
        </p:spPr>
        <p:txBody>
          <a:bodyPr vert="horz" lIns="91440" tIns="45720" rIns="91440" bIns="45720" rtlCol="0" anchor="b">
            <a:normAutofit/>
          </a:bodyPr>
          <a:lstStyle/>
          <a:p>
            <a:r>
              <a:rPr lang="en-US" dirty="0"/>
              <a:t>Thank you for listening</a:t>
            </a:r>
          </a:p>
        </p:txBody>
      </p:sp>
      <p:sp>
        <p:nvSpPr>
          <p:cNvPr id="4" name="Slide Number Placeholder 3">
            <a:extLst>
              <a:ext uri="{FF2B5EF4-FFF2-40B4-BE49-F238E27FC236}">
                <a16:creationId xmlns:a16="http://schemas.microsoft.com/office/drawing/2014/main" id="{142D9FF0-1AEF-EC53-6D6A-5890E18BE821}"/>
              </a:ext>
            </a:extLst>
          </p:cNvPr>
          <p:cNvSpPr>
            <a:spLocks noGrp="1"/>
          </p:cNvSpPr>
          <p:nvPr>
            <p:ph type="sldNum" sz="quarter" idx="12"/>
          </p:nvPr>
        </p:nvSpPr>
        <p:spPr/>
        <p:txBody>
          <a:bodyPr/>
          <a:lstStyle/>
          <a:p>
            <a:fld id="{91F18EF7-BE1E-4ECB-84D4-67C2B4D8F095}" type="slidenum">
              <a:rPr lang="en-US" smtClean="0"/>
              <a:t>15</a:t>
            </a:fld>
            <a:endParaRPr lang="en-US"/>
          </a:p>
        </p:txBody>
      </p:sp>
    </p:spTree>
    <p:extLst>
      <p:ext uri="{BB962C8B-B14F-4D97-AF65-F5344CB8AC3E}">
        <p14:creationId xmlns:p14="http://schemas.microsoft.com/office/powerpoint/2010/main" val="21182728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469FA-A181-24CD-1A49-E6BABF8AE8C8}"/>
              </a:ext>
            </a:extLst>
          </p:cNvPr>
          <p:cNvSpPr>
            <a:spLocks noGrp="1"/>
          </p:cNvSpPr>
          <p:nvPr>
            <p:ph type="title"/>
          </p:nvPr>
        </p:nvSpPr>
        <p:spPr>
          <a:xfrm>
            <a:off x="186645" y="-469812"/>
            <a:ext cx="10357666" cy="1438450"/>
          </a:xfrm>
        </p:spPr>
        <p:txBody>
          <a:bodyPr/>
          <a:lstStyle/>
          <a:p>
            <a:r>
              <a:rPr lang="en-US" dirty="0"/>
              <a:t>Background</a:t>
            </a:r>
            <a:endParaRPr lang="he-IL" dirty="0"/>
          </a:p>
        </p:txBody>
      </p:sp>
      <p:pic>
        <p:nvPicPr>
          <p:cNvPr id="4" name="Google Shape;181;p5">
            <a:extLst>
              <a:ext uri="{FF2B5EF4-FFF2-40B4-BE49-F238E27FC236}">
                <a16:creationId xmlns:a16="http://schemas.microsoft.com/office/drawing/2014/main" id="{2568C8DA-6084-25AE-C17B-933CB61D5991}"/>
              </a:ext>
            </a:extLst>
          </p:cNvPr>
          <p:cNvPicPr preferRelativeResize="0">
            <a:picLocks noGrp="1"/>
          </p:cNvPicPr>
          <p:nvPr>
            <p:ph idx="1"/>
          </p:nvPr>
        </p:nvPicPr>
        <p:blipFill>
          <a:blip r:embed="rId3">
            <a:alphaModFix/>
          </a:blip>
          <a:stretch>
            <a:fillRect/>
          </a:stretch>
        </p:blipFill>
        <p:spPr>
          <a:xfrm>
            <a:off x="937555" y="3724135"/>
            <a:ext cx="1748595" cy="2971800"/>
          </a:xfrm>
          <a:prstGeom prst="rect">
            <a:avLst/>
          </a:prstGeom>
          <a:ln>
            <a:noFill/>
          </a:ln>
          <a:effectLst>
            <a:softEdge rad="112500"/>
          </a:effectLst>
        </p:spPr>
      </p:pic>
      <p:sp>
        <p:nvSpPr>
          <p:cNvPr id="7" name="Rectangle 6">
            <a:extLst>
              <a:ext uri="{FF2B5EF4-FFF2-40B4-BE49-F238E27FC236}">
                <a16:creationId xmlns:a16="http://schemas.microsoft.com/office/drawing/2014/main" id="{F11D732B-A435-F4A6-3DCB-56A593C86932}"/>
              </a:ext>
            </a:extLst>
          </p:cNvPr>
          <p:cNvSpPr/>
          <p:nvPr/>
        </p:nvSpPr>
        <p:spPr>
          <a:xfrm>
            <a:off x="182660" y="1143002"/>
            <a:ext cx="3427823" cy="2406769"/>
          </a:xfrm>
          <a:prstGeom prst="rect">
            <a:avLst/>
          </a:prstGeom>
          <a:no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indent="0">
              <a:spcBef>
                <a:spcPts val="2100"/>
              </a:spcBef>
              <a:spcAft>
                <a:spcPts val="2100"/>
              </a:spcAft>
              <a:buSzPts val="2100"/>
              <a:buNone/>
            </a:pPr>
            <a:r>
              <a:rPr lang="en-US" u="sng"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sym typeface="Arial"/>
              </a:rPr>
              <a:t>Currently</a:t>
            </a:r>
          </a:p>
          <a:p>
            <a:pPr marL="360000" indent="-366350">
              <a:spcBef>
                <a:spcPts val="2100"/>
              </a:spcBef>
              <a:spcAft>
                <a:spcPts val="2100"/>
              </a:spcAft>
              <a:buSzPts val="2100"/>
              <a:buFont typeface="Arial" panose="020B0604020202020204" pitchFamily="34" charset="0"/>
              <a:buChar char="•"/>
            </a:pPr>
            <a:r>
              <a:rPr lang="en-US"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sym typeface="Arial"/>
              </a:rPr>
              <a:t>Call the police.</a:t>
            </a:r>
          </a:p>
          <a:p>
            <a:pPr marL="360000" indent="-366350">
              <a:spcBef>
                <a:spcPts val="2100"/>
              </a:spcBef>
              <a:spcAft>
                <a:spcPts val="2100"/>
              </a:spcAft>
              <a:buSzPts val="2100"/>
              <a:buFont typeface="Arial" panose="020B0604020202020204" pitchFamily="34" charset="0"/>
              <a:buChar char="•"/>
            </a:pPr>
            <a:r>
              <a:rPr lang="en-US"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sym typeface="Arial"/>
              </a:rPr>
              <a:t>Press the emergency button.</a:t>
            </a:r>
          </a:p>
        </p:txBody>
      </p:sp>
      <p:sp>
        <p:nvSpPr>
          <p:cNvPr id="8" name="Rectangle 7">
            <a:extLst>
              <a:ext uri="{FF2B5EF4-FFF2-40B4-BE49-F238E27FC236}">
                <a16:creationId xmlns:a16="http://schemas.microsoft.com/office/drawing/2014/main" id="{47D1AF77-2E93-5508-A67D-9FFD2FD0FF91}"/>
              </a:ext>
            </a:extLst>
          </p:cNvPr>
          <p:cNvSpPr/>
          <p:nvPr/>
        </p:nvSpPr>
        <p:spPr>
          <a:xfrm>
            <a:off x="4106173" y="1143002"/>
            <a:ext cx="5868533" cy="3925019"/>
          </a:xfrm>
          <a:prstGeom prst="rect">
            <a:avLst/>
          </a:prstGeom>
          <a:no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indent="0">
              <a:spcBef>
                <a:spcPts val="2100"/>
              </a:spcBef>
              <a:spcAft>
                <a:spcPts val="2100"/>
              </a:spcAft>
              <a:buSzPts val="2100"/>
              <a:buNone/>
            </a:pPr>
            <a:r>
              <a:rPr lang="en-US" u="sng"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sym typeface="Arial"/>
              </a:rPr>
              <a:t>Our solution</a:t>
            </a:r>
          </a:p>
          <a:p>
            <a:pPr marL="360000" indent="-366350">
              <a:spcBef>
                <a:spcPts val="2100"/>
              </a:spcBef>
              <a:spcAft>
                <a:spcPts val="2100"/>
              </a:spcAft>
              <a:buSzPts val="2100"/>
            </a:pPr>
            <a:r>
              <a:rPr lang="en-US" sz="18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sym typeface="Arial"/>
              </a:rPr>
              <a:t>Always running in the background for recording and analysis.</a:t>
            </a:r>
          </a:p>
          <a:p>
            <a:pPr marL="97200" lvl="0" indent="0" algn="l" rtl="0">
              <a:lnSpc>
                <a:spcPct val="125000"/>
              </a:lnSpc>
              <a:spcBef>
                <a:spcPts val="0"/>
              </a:spcBef>
              <a:spcAft>
                <a:spcPts val="0"/>
              </a:spcAft>
              <a:buSzPts val="1800"/>
              <a:buNone/>
            </a:pPr>
            <a:r>
              <a:rPr lang="en-US" sz="1800" b="0" u="sng"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sym typeface="Arial"/>
              </a:rPr>
              <a:t>Based on the analysis results:</a:t>
            </a:r>
          </a:p>
          <a:p>
            <a:pPr marL="97200" lvl="0" indent="0" algn="l" rtl="0">
              <a:lnSpc>
                <a:spcPct val="125000"/>
              </a:lnSpc>
              <a:spcBef>
                <a:spcPts val="0"/>
              </a:spcBef>
              <a:spcAft>
                <a:spcPts val="0"/>
              </a:spcAft>
              <a:buSzPts val="1800"/>
              <a:buNone/>
            </a:pPr>
            <a:endParaRPr lang="en-US" sz="1800" b="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sym typeface="Arial"/>
            </a:endParaRPr>
          </a:p>
          <a:p>
            <a:pPr marL="382950" lvl="0" indent="-285750" algn="l" rtl="0">
              <a:lnSpc>
                <a:spcPct val="125000"/>
              </a:lnSpc>
              <a:spcBef>
                <a:spcPts val="0"/>
              </a:spcBef>
              <a:spcAft>
                <a:spcPts val="0"/>
              </a:spcAft>
              <a:buSzPts val="1800"/>
              <a:buFont typeface="Arial" panose="020B0604020202020204" pitchFamily="34" charset="0"/>
              <a:buChar char="•"/>
            </a:pPr>
            <a:r>
              <a:rPr lang="en-US" sz="1800" b="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sym typeface="Arial"/>
              </a:rPr>
              <a:t> </a:t>
            </a:r>
            <a:r>
              <a:rPr lang="en-US" sz="18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sym typeface="Arial"/>
              </a:rPr>
              <a:t>T</a:t>
            </a:r>
            <a:r>
              <a:rPr lang="en-US" sz="1800" b="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sym typeface="Arial"/>
              </a:rPr>
              <a:t>he system automatically calls the emergency number</a:t>
            </a:r>
          </a:p>
          <a:p>
            <a:pPr marL="382950" lvl="0" indent="-285750" algn="l" rtl="0">
              <a:lnSpc>
                <a:spcPct val="125000"/>
              </a:lnSpc>
              <a:spcBef>
                <a:spcPts val="0"/>
              </a:spcBef>
              <a:spcAft>
                <a:spcPts val="0"/>
              </a:spcAft>
              <a:buSzPts val="1800"/>
              <a:buFont typeface="Arial" panose="020B0604020202020204" pitchFamily="34" charset="0"/>
              <a:buChar char="•"/>
            </a:pPr>
            <a:endParaRPr lang="en-US" sz="1800" b="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sym typeface="Arial"/>
            </a:endParaRPr>
          </a:p>
          <a:p>
            <a:pPr marL="382950" lvl="0" indent="-285750" algn="l" rtl="0">
              <a:lnSpc>
                <a:spcPct val="125000"/>
              </a:lnSpc>
              <a:spcBef>
                <a:spcPts val="0"/>
              </a:spcBef>
              <a:spcAft>
                <a:spcPts val="0"/>
              </a:spcAft>
              <a:buSzPts val="1800"/>
              <a:buFont typeface="Arial" panose="020B0604020202020204" pitchFamily="34" charset="0"/>
              <a:buChar char="•"/>
            </a:pPr>
            <a:r>
              <a:rPr lang="en-US" sz="1800" b="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sym typeface="Arial"/>
              </a:rPr>
              <a:t> The system saves the audio file</a:t>
            </a:r>
            <a:endParaRPr lang="en-US"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sym typeface="Arial"/>
            </a:endParaRPr>
          </a:p>
        </p:txBody>
      </p:sp>
      <p:pic>
        <p:nvPicPr>
          <p:cNvPr id="9" name="Picture 8">
            <a:extLst>
              <a:ext uri="{FF2B5EF4-FFF2-40B4-BE49-F238E27FC236}">
                <a16:creationId xmlns:a16="http://schemas.microsoft.com/office/drawing/2014/main" id="{EBDDA81E-90A0-83BE-FE59-C3466ED53F3A}"/>
              </a:ext>
            </a:extLst>
          </p:cNvPr>
          <p:cNvPicPr>
            <a:picLocks noChangeAspect="1"/>
          </p:cNvPicPr>
          <p:nvPr/>
        </p:nvPicPr>
        <p:blipFill rotWithShape="1">
          <a:blip r:embed="rId4"/>
          <a:srcRect r="3320"/>
          <a:stretch/>
        </p:blipFill>
        <p:spPr>
          <a:xfrm>
            <a:off x="8778547" y="5969545"/>
            <a:ext cx="2763596" cy="775013"/>
          </a:xfrm>
          <a:prstGeom prst="rect">
            <a:avLst/>
          </a:prstGeom>
        </p:spPr>
      </p:pic>
      <p:sp>
        <p:nvSpPr>
          <p:cNvPr id="3" name="Slide Number Placeholder 2">
            <a:extLst>
              <a:ext uri="{FF2B5EF4-FFF2-40B4-BE49-F238E27FC236}">
                <a16:creationId xmlns:a16="http://schemas.microsoft.com/office/drawing/2014/main" id="{8C9F5D3B-4CC4-3A4D-91E0-59DA45BD0EA7}"/>
              </a:ext>
            </a:extLst>
          </p:cNvPr>
          <p:cNvSpPr>
            <a:spLocks noGrp="1"/>
          </p:cNvSpPr>
          <p:nvPr>
            <p:ph type="sldNum" sz="quarter" idx="12"/>
          </p:nvPr>
        </p:nvSpPr>
        <p:spPr/>
        <p:txBody>
          <a:bodyPr/>
          <a:lstStyle/>
          <a:p>
            <a:fld id="{91F18EF7-BE1E-4ECB-84D4-67C2B4D8F095}" type="slidenum">
              <a:rPr lang="en-US" smtClean="0"/>
              <a:t>2</a:t>
            </a:fld>
            <a:endParaRPr lang="en-US"/>
          </a:p>
        </p:txBody>
      </p:sp>
    </p:spTree>
    <p:extLst>
      <p:ext uri="{BB962C8B-B14F-4D97-AF65-F5344CB8AC3E}">
        <p14:creationId xmlns:p14="http://schemas.microsoft.com/office/powerpoint/2010/main" val="373895242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469FA-A181-24CD-1A49-E6BABF8AE8C8}"/>
              </a:ext>
            </a:extLst>
          </p:cNvPr>
          <p:cNvSpPr>
            <a:spLocks noGrp="1"/>
          </p:cNvSpPr>
          <p:nvPr>
            <p:ph type="title"/>
          </p:nvPr>
        </p:nvSpPr>
        <p:spPr>
          <a:xfrm>
            <a:off x="186645" y="-469812"/>
            <a:ext cx="10357666" cy="1438450"/>
          </a:xfrm>
        </p:spPr>
        <p:txBody>
          <a:bodyPr/>
          <a:lstStyle/>
          <a:p>
            <a:r>
              <a:rPr lang="en-US" dirty="0"/>
              <a:t>How does it work?</a:t>
            </a:r>
            <a:endParaRPr lang="he-IL" dirty="0"/>
          </a:p>
        </p:txBody>
      </p:sp>
      <p:pic>
        <p:nvPicPr>
          <p:cNvPr id="9" name="Picture 8">
            <a:extLst>
              <a:ext uri="{FF2B5EF4-FFF2-40B4-BE49-F238E27FC236}">
                <a16:creationId xmlns:a16="http://schemas.microsoft.com/office/drawing/2014/main" id="{EBDDA81E-90A0-83BE-FE59-C3466ED53F3A}"/>
              </a:ext>
            </a:extLst>
          </p:cNvPr>
          <p:cNvPicPr>
            <a:picLocks noChangeAspect="1"/>
          </p:cNvPicPr>
          <p:nvPr/>
        </p:nvPicPr>
        <p:blipFill rotWithShape="1">
          <a:blip r:embed="rId3"/>
          <a:srcRect r="3320"/>
          <a:stretch/>
        </p:blipFill>
        <p:spPr>
          <a:xfrm>
            <a:off x="8778547" y="5969545"/>
            <a:ext cx="2763596" cy="775013"/>
          </a:xfrm>
          <a:prstGeom prst="rect">
            <a:avLst/>
          </a:prstGeom>
        </p:spPr>
      </p:pic>
      <p:pic>
        <p:nvPicPr>
          <p:cNvPr id="10" name="Picture 9">
            <a:extLst>
              <a:ext uri="{FF2B5EF4-FFF2-40B4-BE49-F238E27FC236}">
                <a16:creationId xmlns:a16="http://schemas.microsoft.com/office/drawing/2014/main" id="{042BF0AC-F154-7630-38AF-CC7510EA97D1}"/>
              </a:ext>
            </a:extLst>
          </p:cNvPr>
          <p:cNvPicPr>
            <a:picLocks noChangeAspect="1"/>
          </p:cNvPicPr>
          <p:nvPr/>
        </p:nvPicPr>
        <p:blipFill>
          <a:blip r:embed="rId4"/>
          <a:stretch>
            <a:fillRect/>
          </a:stretch>
        </p:blipFill>
        <p:spPr>
          <a:xfrm>
            <a:off x="5894772" y="808217"/>
            <a:ext cx="5767550" cy="4556684"/>
          </a:xfrm>
          <a:prstGeom prst="rect">
            <a:avLst/>
          </a:prstGeom>
        </p:spPr>
      </p:pic>
      <p:sp>
        <p:nvSpPr>
          <p:cNvPr id="11" name="Rectangle 10">
            <a:extLst>
              <a:ext uri="{FF2B5EF4-FFF2-40B4-BE49-F238E27FC236}">
                <a16:creationId xmlns:a16="http://schemas.microsoft.com/office/drawing/2014/main" id="{42A1675D-86B0-5AF0-ADB5-136DD8AA283E}"/>
              </a:ext>
            </a:extLst>
          </p:cNvPr>
          <p:cNvSpPr/>
          <p:nvPr/>
        </p:nvSpPr>
        <p:spPr>
          <a:xfrm>
            <a:off x="186645" y="1668379"/>
            <a:ext cx="5285705" cy="3080083"/>
          </a:xfrm>
          <a:prstGeom prst="rect">
            <a:avLst/>
          </a:prstGeom>
          <a:no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285750" lvl="0" indent="-285750" algn="l" rtl="0">
              <a:lnSpc>
                <a:spcPct val="125000"/>
              </a:lnSpc>
              <a:spcBef>
                <a:spcPts val="0"/>
              </a:spcBef>
              <a:spcAft>
                <a:spcPts val="0"/>
              </a:spcAft>
              <a:buSzPts val="2000"/>
              <a:buFont typeface="Arial" panose="020B0604020202020204" pitchFamily="34" charset="0"/>
              <a:buChar char="•"/>
            </a:pPr>
            <a:r>
              <a:rPr lang="en-US" b="0" i="0" u="none" strike="noStrike"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sym typeface="Arial"/>
              </a:rPr>
              <a:t>Phone application that runs in the background and records and analyzes audio.</a:t>
            </a:r>
          </a:p>
          <a:p>
            <a:pPr marL="360000" lvl="0" indent="-360000" algn="l" rtl="0">
              <a:lnSpc>
                <a:spcPct val="125000"/>
              </a:lnSpc>
              <a:spcBef>
                <a:spcPts val="0"/>
              </a:spcBef>
              <a:spcAft>
                <a:spcPts val="0"/>
              </a:spcAft>
              <a:buSzPts val="2000"/>
              <a:buChar char="·"/>
            </a:pPr>
            <a:endParaRPr lang="en-US" b="0" i="0" u="none" strike="noStrike"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sym typeface="Arial"/>
            </a:endParaRPr>
          </a:p>
          <a:p>
            <a:pPr marL="285750" lvl="0" indent="-285750" algn="l" rtl="0">
              <a:lnSpc>
                <a:spcPct val="125000"/>
              </a:lnSpc>
              <a:spcBef>
                <a:spcPts val="0"/>
              </a:spcBef>
              <a:spcAft>
                <a:spcPts val="0"/>
              </a:spcAft>
              <a:buSzPts val="2000"/>
              <a:buFont typeface="Arial" panose="020B0604020202020204" pitchFamily="34" charset="0"/>
              <a:buChar char="•"/>
            </a:pPr>
            <a:r>
              <a:rPr lang="en-US"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sym typeface="Arial"/>
              </a:rPr>
              <a:t>The server is synchronized with the DB,  for all our calculations which analyze audio.  </a:t>
            </a:r>
          </a:p>
        </p:txBody>
      </p:sp>
      <p:sp>
        <p:nvSpPr>
          <p:cNvPr id="3" name="Slide Number Placeholder 2">
            <a:extLst>
              <a:ext uri="{FF2B5EF4-FFF2-40B4-BE49-F238E27FC236}">
                <a16:creationId xmlns:a16="http://schemas.microsoft.com/office/drawing/2014/main" id="{3F24CF4C-A594-6E70-F7DB-A6E0AA11DB02}"/>
              </a:ext>
            </a:extLst>
          </p:cNvPr>
          <p:cNvSpPr>
            <a:spLocks noGrp="1"/>
          </p:cNvSpPr>
          <p:nvPr>
            <p:ph type="sldNum" sz="quarter" idx="12"/>
          </p:nvPr>
        </p:nvSpPr>
        <p:spPr/>
        <p:txBody>
          <a:bodyPr/>
          <a:lstStyle/>
          <a:p>
            <a:fld id="{91F18EF7-BE1E-4ECB-84D4-67C2B4D8F095}" type="slidenum">
              <a:rPr lang="en-US" smtClean="0"/>
              <a:t>3</a:t>
            </a:fld>
            <a:endParaRPr lang="en-US"/>
          </a:p>
        </p:txBody>
      </p:sp>
    </p:spTree>
    <p:extLst>
      <p:ext uri="{BB962C8B-B14F-4D97-AF65-F5344CB8AC3E}">
        <p14:creationId xmlns:p14="http://schemas.microsoft.com/office/powerpoint/2010/main" val="16930474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6A004-5FA1-3582-DE9C-EC8BCE4F33B2}"/>
              </a:ext>
            </a:extLst>
          </p:cNvPr>
          <p:cNvSpPr>
            <a:spLocks noGrp="1"/>
          </p:cNvSpPr>
          <p:nvPr>
            <p:ph type="title"/>
          </p:nvPr>
        </p:nvSpPr>
        <p:spPr>
          <a:xfrm>
            <a:off x="530175" y="-246237"/>
            <a:ext cx="10914637" cy="1438450"/>
          </a:xfrm>
        </p:spPr>
        <p:txBody>
          <a:bodyPr/>
          <a:lstStyle/>
          <a:p>
            <a:r>
              <a:rPr lang="en-US" dirty="0"/>
              <a:t>CNN – UNIQUE VOICE CLASSIFICATION</a:t>
            </a:r>
            <a:endParaRPr lang="he-IL" dirty="0"/>
          </a:p>
        </p:txBody>
      </p:sp>
      <p:pic>
        <p:nvPicPr>
          <p:cNvPr id="7" name="Picture 6">
            <a:extLst>
              <a:ext uri="{FF2B5EF4-FFF2-40B4-BE49-F238E27FC236}">
                <a16:creationId xmlns:a16="http://schemas.microsoft.com/office/drawing/2014/main" id="{15E0A277-CD64-ECAD-8F36-154EB680239D}"/>
              </a:ext>
            </a:extLst>
          </p:cNvPr>
          <p:cNvPicPr>
            <a:picLocks noChangeAspect="1"/>
          </p:cNvPicPr>
          <p:nvPr/>
        </p:nvPicPr>
        <p:blipFill rotWithShape="1">
          <a:blip r:embed="rId3"/>
          <a:srcRect r="3320"/>
          <a:stretch/>
        </p:blipFill>
        <p:spPr>
          <a:xfrm>
            <a:off x="8778547" y="5969545"/>
            <a:ext cx="2763596" cy="775013"/>
          </a:xfrm>
          <a:prstGeom prst="rect">
            <a:avLst/>
          </a:prstGeom>
        </p:spPr>
      </p:pic>
      <p:sp>
        <p:nvSpPr>
          <p:cNvPr id="5" name="Rectangle 4">
            <a:extLst>
              <a:ext uri="{FF2B5EF4-FFF2-40B4-BE49-F238E27FC236}">
                <a16:creationId xmlns:a16="http://schemas.microsoft.com/office/drawing/2014/main" id="{0594CD16-3ED1-2F9C-D842-97F2192B1045}"/>
              </a:ext>
            </a:extLst>
          </p:cNvPr>
          <p:cNvSpPr/>
          <p:nvPr/>
        </p:nvSpPr>
        <p:spPr>
          <a:xfrm>
            <a:off x="939028" y="2352869"/>
            <a:ext cx="4030796" cy="3256239"/>
          </a:xfrm>
          <a:prstGeom prst="rect">
            <a:avLst/>
          </a:prstGeom>
          <a:no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r>
              <a:rPr lang="en-US" b="1"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Input layer:</a:t>
            </a:r>
          </a:p>
          <a:p>
            <a:r>
              <a:rPr lang="en-US"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A spectrogram of height 512 and width can accommodate audio signals of varying durations</a:t>
            </a:r>
            <a:endParaRPr lang="he-IL"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endParaRPr>
          </a:p>
          <a:p>
            <a:pPr marL="0" indent="0">
              <a:buNone/>
            </a:pPr>
            <a:endParaRPr lang="en-US" u="sng"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endParaRPr>
          </a:p>
          <a:p>
            <a:pPr marL="0" indent="0">
              <a:buNone/>
            </a:pPr>
            <a:endParaRPr lang="en-US" u="sng"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endParaRPr>
          </a:p>
          <a:p>
            <a:pPr marL="0" indent="0">
              <a:buNone/>
            </a:pPr>
            <a:endParaRPr lang="en-US" u="sng"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endParaRPr>
          </a:p>
          <a:p>
            <a:pPr marL="0" indent="0">
              <a:buNone/>
            </a:pPr>
            <a:endParaRPr lang="en-US" u="sng"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endParaRPr>
          </a:p>
          <a:p>
            <a:pPr marL="0" indent="0">
              <a:buNone/>
            </a:pPr>
            <a:endParaRPr lang="en-US" u="sng"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endParaRPr>
          </a:p>
          <a:p>
            <a:pPr marL="0" indent="0">
              <a:buNone/>
            </a:pPr>
            <a:r>
              <a:rPr lang="en-US" u="sng" dirty="0">
                <a:latin typeface="Calibri Light" panose="020F0302020204030204" pitchFamily="34" charset="0"/>
                <a:ea typeface="Calibri Light" panose="020F0302020204030204" pitchFamily="34" charset="0"/>
                <a:cs typeface="Calibri Light" panose="020F0302020204030204" pitchFamily="34" charset="0"/>
              </a:rPr>
              <a:t>:</a:t>
            </a:r>
          </a:p>
        </p:txBody>
      </p:sp>
      <p:pic>
        <p:nvPicPr>
          <p:cNvPr id="6" name="Content Placeholder 7">
            <a:extLst>
              <a:ext uri="{FF2B5EF4-FFF2-40B4-BE49-F238E27FC236}">
                <a16:creationId xmlns:a16="http://schemas.microsoft.com/office/drawing/2014/main" id="{48E9D1F6-60D5-2497-893C-04D6D55676AD}"/>
              </a:ext>
            </a:extLst>
          </p:cNvPr>
          <p:cNvPicPr>
            <a:picLocks noGrp="1" noChangeAspect="1"/>
          </p:cNvPicPr>
          <p:nvPr>
            <p:ph idx="1"/>
          </p:nvPr>
        </p:nvPicPr>
        <p:blipFill>
          <a:blip r:embed="rId4">
            <a:grayscl/>
          </a:blip>
          <a:stretch>
            <a:fillRect/>
          </a:stretch>
        </p:blipFill>
        <p:spPr>
          <a:xfrm>
            <a:off x="1133679" y="3980988"/>
            <a:ext cx="2600418" cy="1438450"/>
          </a:xfrm>
        </p:spPr>
      </p:pic>
      <p:sp>
        <p:nvSpPr>
          <p:cNvPr id="8" name="TextBox 7">
            <a:extLst>
              <a:ext uri="{FF2B5EF4-FFF2-40B4-BE49-F238E27FC236}">
                <a16:creationId xmlns:a16="http://schemas.microsoft.com/office/drawing/2014/main" id="{BD8C0B14-D88B-D4F3-2C4C-14D1841DC1DF}"/>
              </a:ext>
            </a:extLst>
          </p:cNvPr>
          <p:cNvSpPr txBox="1"/>
          <p:nvPr/>
        </p:nvSpPr>
        <p:spPr>
          <a:xfrm>
            <a:off x="4123944" y="1248892"/>
            <a:ext cx="3072384" cy="800219"/>
          </a:xfrm>
          <a:prstGeom prst="rect">
            <a:avLst/>
          </a:prstGeom>
          <a:noFill/>
        </p:spPr>
        <p:txBody>
          <a:bodyPr wrap="square" rtlCol="1">
            <a:spAutoFit/>
          </a:bodyPr>
          <a:lstStyle/>
          <a:p>
            <a:r>
              <a:rPr lang="en-US" sz="2800" u="sng"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Model: “VGGVox”</a:t>
            </a:r>
            <a:endParaRPr lang="en-US" sz="2800" b="1"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endParaRPr>
          </a:p>
          <a:p>
            <a:endParaRPr lang="he-IL" dirty="0"/>
          </a:p>
        </p:txBody>
      </p:sp>
      <p:sp>
        <p:nvSpPr>
          <p:cNvPr id="9" name="Rectangle 8">
            <a:extLst>
              <a:ext uri="{FF2B5EF4-FFF2-40B4-BE49-F238E27FC236}">
                <a16:creationId xmlns:a16="http://schemas.microsoft.com/office/drawing/2014/main" id="{1DBDB4A7-C0C5-E599-D130-2556CCC37016}"/>
              </a:ext>
            </a:extLst>
          </p:cNvPr>
          <p:cNvSpPr/>
          <p:nvPr/>
        </p:nvSpPr>
        <p:spPr>
          <a:xfrm>
            <a:off x="6626175" y="2352869"/>
            <a:ext cx="4030796" cy="3256239"/>
          </a:xfrm>
          <a:prstGeom prst="rect">
            <a:avLst/>
          </a:prstGeom>
          <a:no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r>
              <a:rPr lang="en-US" b="1"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Output layer :</a:t>
            </a:r>
          </a:p>
          <a:p>
            <a:r>
              <a:rPr lang="en-US"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A dense layer, (</a:t>
            </a:r>
            <a:r>
              <a:rPr lang="en-US"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sym typeface="Wingdings" panose="05000000000000000000" pitchFamily="2" charset="2"/>
              </a:rPr>
              <a:t>connects every neuron from the previous layer to every neuron in the current layer</a:t>
            </a:r>
            <a:r>
              <a:rPr lang="en-US"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a:t>
            </a:r>
          </a:p>
          <a:p>
            <a:r>
              <a:rPr lang="en-US"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The dense layer has 630 units.</a:t>
            </a:r>
            <a:endParaRPr lang="en-US" u="sng"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endParaRPr>
          </a:p>
          <a:p>
            <a:pPr marL="0" indent="0">
              <a:buNone/>
            </a:pPr>
            <a:endParaRPr lang="en-US" u="sng"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endParaRPr>
          </a:p>
          <a:p>
            <a:pPr marL="0" indent="0">
              <a:buNone/>
            </a:pPr>
            <a:endParaRPr lang="en-US" u="sng"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endParaRPr>
          </a:p>
          <a:p>
            <a:pPr marL="0" indent="0">
              <a:buNone/>
            </a:pPr>
            <a:endParaRPr lang="en-US" u="sng"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endParaRPr>
          </a:p>
          <a:p>
            <a:pPr marL="0" indent="0">
              <a:buNone/>
            </a:pPr>
            <a:endParaRPr lang="en-US" u="sng"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endParaRPr>
          </a:p>
          <a:p>
            <a:pPr marL="0" indent="0">
              <a:buNone/>
            </a:pPr>
            <a:r>
              <a:rPr lang="en-US" u="sng" dirty="0">
                <a:latin typeface="Calibri Light" panose="020F0302020204030204" pitchFamily="34" charset="0"/>
                <a:ea typeface="Calibri Light" panose="020F0302020204030204" pitchFamily="34" charset="0"/>
                <a:cs typeface="Calibri Light" panose="020F0302020204030204" pitchFamily="34" charset="0"/>
              </a:rPr>
              <a:t>:</a:t>
            </a:r>
          </a:p>
        </p:txBody>
      </p:sp>
      <p:pic>
        <p:nvPicPr>
          <p:cNvPr id="11" name="Picture 10">
            <a:extLst>
              <a:ext uri="{FF2B5EF4-FFF2-40B4-BE49-F238E27FC236}">
                <a16:creationId xmlns:a16="http://schemas.microsoft.com/office/drawing/2014/main" id="{829ED21A-F09D-A7BC-7192-057BFF596DF7}"/>
              </a:ext>
            </a:extLst>
          </p:cNvPr>
          <p:cNvPicPr>
            <a:picLocks noChangeAspect="1"/>
          </p:cNvPicPr>
          <p:nvPr/>
        </p:nvPicPr>
        <p:blipFill>
          <a:blip r:embed="rId5"/>
          <a:stretch>
            <a:fillRect/>
          </a:stretch>
        </p:blipFill>
        <p:spPr>
          <a:xfrm>
            <a:off x="9582912" y="3833089"/>
            <a:ext cx="219456" cy="1586349"/>
          </a:xfrm>
          <a:prstGeom prst="rect">
            <a:avLst/>
          </a:prstGeom>
        </p:spPr>
      </p:pic>
      <p:cxnSp>
        <p:nvCxnSpPr>
          <p:cNvPr id="13" name="Straight Arrow Connector 12">
            <a:extLst>
              <a:ext uri="{FF2B5EF4-FFF2-40B4-BE49-F238E27FC236}">
                <a16:creationId xmlns:a16="http://schemas.microsoft.com/office/drawing/2014/main" id="{4884F0B5-7FC1-5B43-07C7-3A53585D9312}"/>
              </a:ext>
            </a:extLst>
          </p:cNvPr>
          <p:cNvCxnSpPr/>
          <p:nvPr/>
        </p:nvCxnSpPr>
        <p:spPr>
          <a:xfrm>
            <a:off x="3928748" y="4517136"/>
            <a:ext cx="44208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2CDFC6DF-2D83-8173-5E54-43B214B391A3}"/>
              </a:ext>
            </a:extLst>
          </p:cNvPr>
          <p:cNvCxnSpPr/>
          <p:nvPr/>
        </p:nvCxnSpPr>
        <p:spPr>
          <a:xfrm>
            <a:off x="8778547" y="4517136"/>
            <a:ext cx="44208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1B179F85-50C4-2D97-CD68-5F090C19BCDA}"/>
              </a:ext>
            </a:extLst>
          </p:cNvPr>
          <p:cNvSpPr/>
          <p:nvPr/>
        </p:nvSpPr>
        <p:spPr>
          <a:xfrm>
            <a:off x="4828032" y="4517136"/>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6" name="Oval 15">
            <a:extLst>
              <a:ext uri="{FF2B5EF4-FFF2-40B4-BE49-F238E27FC236}">
                <a16:creationId xmlns:a16="http://schemas.microsoft.com/office/drawing/2014/main" id="{AA486030-C28E-C884-F8C1-E9DBCCDE3044}"/>
              </a:ext>
            </a:extLst>
          </p:cNvPr>
          <p:cNvSpPr/>
          <p:nvPr/>
        </p:nvSpPr>
        <p:spPr>
          <a:xfrm>
            <a:off x="5236032" y="4517135"/>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7" name="Oval 16">
            <a:extLst>
              <a:ext uri="{FF2B5EF4-FFF2-40B4-BE49-F238E27FC236}">
                <a16:creationId xmlns:a16="http://schemas.microsoft.com/office/drawing/2014/main" id="{F18CBAC8-E14B-0CDF-2EE7-B8E6603B0817}"/>
              </a:ext>
            </a:extLst>
          </p:cNvPr>
          <p:cNvSpPr/>
          <p:nvPr/>
        </p:nvSpPr>
        <p:spPr>
          <a:xfrm>
            <a:off x="5773279" y="453542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8" name="Oval 17">
            <a:extLst>
              <a:ext uri="{FF2B5EF4-FFF2-40B4-BE49-F238E27FC236}">
                <a16:creationId xmlns:a16="http://schemas.microsoft.com/office/drawing/2014/main" id="{EF4ECD6B-345F-0340-979F-A4E0090C58C0}"/>
              </a:ext>
            </a:extLst>
          </p:cNvPr>
          <p:cNvSpPr/>
          <p:nvPr/>
        </p:nvSpPr>
        <p:spPr>
          <a:xfrm>
            <a:off x="6257017" y="454456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9" name="Oval 18">
            <a:extLst>
              <a:ext uri="{FF2B5EF4-FFF2-40B4-BE49-F238E27FC236}">
                <a16:creationId xmlns:a16="http://schemas.microsoft.com/office/drawing/2014/main" id="{8E38C2DD-13D6-E838-26A6-859CCAEAFF95}"/>
              </a:ext>
            </a:extLst>
          </p:cNvPr>
          <p:cNvSpPr/>
          <p:nvPr/>
        </p:nvSpPr>
        <p:spPr>
          <a:xfrm>
            <a:off x="6744975" y="454456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0" name="Oval 19">
            <a:extLst>
              <a:ext uri="{FF2B5EF4-FFF2-40B4-BE49-F238E27FC236}">
                <a16:creationId xmlns:a16="http://schemas.microsoft.com/office/drawing/2014/main" id="{C31E2BF6-C1D1-10BF-2FF8-50247FDE6CC6}"/>
              </a:ext>
            </a:extLst>
          </p:cNvPr>
          <p:cNvSpPr/>
          <p:nvPr/>
        </p:nvSpPr>
        <p:spPr>
          <a:xfrm>
            <a:off x="7139737" y="454456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1" name="Oval 20">
            <a:extLst>
              <a:ext uri="{FF2B5EF4-FFF2-40B4-BE49-F238E27FC236}">
                <a16:creationId xmlns:a16="http://schemas.microsoft.com/office/drawing/2014/main" id="{7783BB3E-2214-B6D2-DEF2-D84BE2A7808C}"/>
              </a:ext>
            </a:extLst>
          </p:cNvPr>
          <p:cNvSpPr/>
          <p:nvPr/>
        </p:nvSpPr>
        <p:spPr>
          <a:xfrm>
            <a:off x="7762042" y="4567419"/>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 name="Slide Number Placeholder 2">
            <a:extLst>
              <a:ext uri="{FF2B5EF4-FFF2-40B4-BE49-F238E27FC236}">
                <a16:creationId xmlns:a16="http://schemas.microsoft.com/office/drawing/2014/main" id="{8E0AAC46-524A-CC36-B9BE-7B76161CBDC5}"/>
              </a:ext>
            </a:extLst>
          </p:cNvPr>
          <p:cNvSpPr>
            <a:spLocks noGrp="1"/>
          </p:cNvSpPr>
          <p:nvPr>
            <p:ph type="sldNum" sz="quarter" idx="12"/>
          </p:nvPr>
        </p:nvSpPr>
        <p:spPr/>
        <p:txBody>
          <a:bodyPr/>
          <a:lstStyle/>
          <a:p>
            <a:fld id="{91F18EF7-BE1E-4ECB-84D4-67C2B4D8F095}" type="slidenum">
              <a:rPr lang="en-US" smtClean="0"/>
              <a:t>4</a:t>
            </a:fld>
            <a:endParaRPr lang="en-US"/>
          </a:p>
        </p:txBody>
      </p:sp>
    </p:spTree>
    <p:extLst>
      <p:ext uri="{BB962C8B-B14F-4D97-AF65-F5344CB8AC3E}">
        <p14:creationId xmlns:p14="http://schemas.microsoft.com/office/powerpoint/2010/main" val="422108930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6A004-5FA1-3582-DE9C-EC8BCE4F33B2}"/>
              </a:ext>
            </a:extLst>
          </p:cNvPr>
          <p:cNvSpPr>
            <a:spLocks noGrp="1"/>
          </p:cNvSpPr>
          <p:nvPr>
            <p:ph type="title"/>
          </p:nvPr>
        </p:nvSpPr>
        <p:spPr>
          <a:xfrm>
            <a:off x="530175" y="-246237"/>
            <a:ext cx="11338737" cy="1438450"/>
          </a:xfrm>
        </p:spPr>
        <p:txBody>
          <a:bodyPr/>
          <a:lstStyle/>
          <a:p>
            <a:r>
              <a:rPr lang="en-US" dirty="0"/>
              <a:t>CNN – eMOTION VOICE CLASSIFICATION</a:t>
            </a:r>
            <a:endParaRPr lang="he-IL" dirty="0"/>
          </a:p>
        </p:txBody>
      </p:sp>
      <p:pic>
        <p:nvPicPr>
          <p:cNvPr id="7" name="Picture 6">
            <a:extLst>
              <a:ext uri="{FF2B5EF4-FFF2-40B4-BE49-F238E27FC236}">
                <a16:creationId xmlns:a16="http://schemas.microsoft.com/office/drawing/2014/main" id="{15E0A277-CD64-ECAD-8F36-154EB680239D}"/>
              </a:ext>
            </a:extLst>
          </p:cNvPr>
          <p:cNvPicPr>
            <a:picLocks noChangeAspect="1"/>
          </p:cNvPicPr>
          <p:nvPr/>
        </p:nvPicPr>
        <p:blipFill rotWithShape="1">
          <a:blip r:embed="rId3"/>
          <a:srcRect r="3320"/>
          <a:stretch/>
        </p:blipFill>
        <p:spPr>
          <a:xfrm>
            <a:off x="8778547" y="5969545"/>
            <a:ext cx="2763596" cy="775013"/>
          </a:xfrm>
          <a:prstGeom prst="rect">
            <a:avLst/>
          </a:prstGeom>
        </p:spPr>
      </p:pic>
      <p:sp>
        <p:nvSpPr>
          <p:cNvPr id="5" name="Rectangle 4">
            <a:extLst>
              <a:ext uri="{FF2B5EF4-FFF2-40B4-BE49-F238E27FC236}">
                <a16:creationId xmlns:a16="http://schemas.microsoft.com/office/drawing/2014/main" id="{0594CD16-3ED1-2F9C-D842-97F2192B1045}"/>
              </a:ext>
            </a:extLst>
          </p:cNvPr>
          <p:cNvSpPr/>
          <p:nvPr/>
        </p:nvSpPr>
        <p:spPr>
          <a:xfrm>
            <a:off x="842954" y="2350465"/>
            <a:ext cx="4123147" cy="3619080"/>
          </a:xfrm>
          <a:prstGeom prst="rect">
            <a:avLst/>
          </a:prstGeom>
          <a:no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r>
              <a:rPr lang="en-US" b="1"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Input layer</a:t>
            </a:r>
            <a:r>
              <a:rPr lang="en-US"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a:t>
            </a:r>
          </a:p>
          <a:p>
            <a:r>
              <a:rPr lang="en-US"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Extracted MFCC features can be used as inputs. Is the input to the convolutional layer.</a:t>
            </a:r>
            <a:endParaRPr lang="en-US" u="sng"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endParaRPr>
          </a:p>
          <a:p>
            <a:pPr marL="0" indent="0">
              <a:buNone/>
            </a:pPr>
            <a:endParaRPr lang="en-US" u="sng"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endParaRPr>
          </a:p>
          <a:p>
            <a:pPr marL="0" indent="0">
              <a:buNone/>
            </a:pPr>
            <a:endParaRPr lang="en-US" u="sng"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endParaRPr>
          </a:p>
          <a:p>
            <a:pPr marL="0" indent="0">
              <a:buNone/>
            </a:pPr>
            <a:endParaRPr lang="en-US" u="sng"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endParaRPr>
          </a:p>
          <a:p>
            <a:pPr marL="0" indent="0">
              <a:buNone/>
            </a:pPr>
            <a:r>
              <a:rPr lang="en-US" u="sng" dirty="0">
                <a:latin typeface="Calibri Light" panose="020F0302020204030204" pitchFamily="34" charset="0"/>
                <a:ea typeface="Calibri Light" panose="020F0302020204030204" pitchFamily="34" charset="0"/>
                <a:cs typeface="Calibri Light" panose="020F0302020204030204" pitchFamily="34" charset="0"/>
              </a:rPr>
              <a:t>:</a:t>
            </a:r>
          </a:p>
        </p:txBody>
      </p:sp>
      <p:sp>
        <p:nvSpPr>
          <p:cNvPr id="8" name="TextBox 7">
            <a:extLst>
              <a:ext uri="{FF2B5EF4-FFF2-40B4-BE49-F238E27FC236}">
                <a16:creationId xmlns:a16="http://schemas.microsoft.com/office/drawing/2014/main" id="{BD8C0B14-D88B-D4F3-2C4C-14D1841DC1DF}"/>
              </a:ext>
            </a:extLst>
          </p:cNvPr>
          <p:cNvSpPr txBox="1"/>
          <p:nvPr/>
        </p:nvSpPr>
        <p:spPr>
          <a:xfrm>
            <a:off x="3977089" y="1248892"/>
            <a:ext cx="3683817" cy="861774"/>
          </a:xfrm>
          <a:prstGeom prst="rect">
            <a:avLst/>
          </a:prstGeom>
          <a:noFill/>
        </p:spPr>
        <p:txBody>
          <a:bodyPr wrap="square" rtlCol="1">
            <a:spAutoFit/>
          </a:bodyPr>
          <a:lstStyle/>
          <a:p>
            <a:r>
              <a:rPr lang="en-US" sz="2800" u="sng"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Model: “</a:t>
            </a:r>
            <a:r>
              <a:rPr lang="en-US" sz="3200" u="sng" dirty="0">
                <a:latin typeface="Calibri Light" panose="020F0302020204030204" pitchFamily="34" charset="0"/>
                <a:ea typeface="Calibri Light" panose="020F0302020204030204" pitchFamily="34" charset="0"/>
                <a:cs typeface="Calibri Light" panose="020F0302020204030204" pitchFamily="34" charset="0"/>
              </a:rPr>
              <a:t>Sequential</a:t>
            </a:r>
            <a:r>
              <a:rPr lang="en-US" sz="2800" u="sng"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a:t>
            </a:r>
            <a:endParaRPr lang="en-US" sz="2800" b="1" u="sng"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endParaRPr>
          </a:p>
          <a:p>
            <a:endParaRPr lang="he-IL" dirty="0"/>
          </a:p>
        </p:txBody>
      </p:sp>
      <p:sp>
        <p:nvSpPr>
          <p:cNvPr id="9" name="Rectangle 8">
            <a:extLst>
              <a:ext uri="{FF2B5EF4-FFF2-40B4-BE49-F238E27FC236}">
                <a16:creationId xmlns:a16="http://schemas.microsoft.com/office/drawing/2014/main" id="{1DBDB4A7-C0C5-E599-D130-2556CCC37016}"/>
              </a:ext>
            </a:extLst>
          </p:cNvPr>
          <p:cNvSpPr/>
          <p:nvPr/>
        </p:nvSpPr>
        <p:spPr>
          <a:xfrm>
            <a:off x="6665271" y="2294294"/>
            <a:ext cx="4226551" cy="3614041"/>
          </a:xfrm>
          <a:prstGeom prst="rect">
            <a:avLst/>
          </a:prstGeom>
          <a:no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endParaRPr lang="en-US" b="1"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endParaRPr>
          </a:p>
          <a:p>
            <a:endParaRPr lang="en-US" b="1"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endParaRPr>
          </a:p>
          <a:p>
            <a:endParaRPr lang="en-US" b="1"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endParaRPr>
          </a:p>
          <a:p>
            <a:endParaRPr lang="en-US" b="1"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endParaRPr>
          </a:p>
          <a:p>
            <a:r>
              <a:rPr lang="en-US" b="1"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Output layer :</a:t>
            </a:r>
          </a:p>
          <a:p>
            <a:r>
              <a:rPr lang="en-US"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A dense layer, (</a:t>
            </a:r>
            <a:r>
              <a:rPr lang="en-US"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sym typeface="Wingdings" panose="05000000000000000000" pitchFamily="2" charset="2"/>
              </a:rPr>
              <a:t>connects every neuron from the previous layer to every neuron in the current layer</a:t>
            </a:r>
            <a:r>
              <a:rPr lang="en-US"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a:t>
            </a:r>
          </a:p>
          <a:p>
            <a:r>
              <a:rPr lang="en-US"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The dense layer has 10 units – emotion male/female.</a:t>
            </a:r>
          </a:p>
          <a:p>
            <a:endParaRPr lang="en-US" u="sng"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endParaRPr>
          </a:p>
          <a:p>
            <a:pPr marL="0" indent="0">
              <a:buNone/>
            </a:pPr>
            <a:endParaRPr lang="en-US" u="sng"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endParaRPr>
          </a:p>
          <a:p>
            <a:pPr marL="0" indent="0">
              <a:buNone/>
            </a:pPr>
            <a:endParaRPr lang="en-US" u="sng"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endParaRPr>
          </a:p>
          <a:p>
            <a:pPr marL="0" indent="0">
              <a:buNone/>
            </a:pPr>
            <a:endParaRPr lang="en-US" u="sng"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endParaRPr>
          </a:p>
          <a:p>
            <a:pPr marL="0" indent="0">
              <a:buNone/>
            </a:pPr>
            <a:endParaRPr lang="en-US" u="sng"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endParaRPr>
          </a:p>
          <a:p>
            <a:pPr marL="0" indent="0">
              <a:buNone/>
            </a:pPr>
            <a:r>
              <a:rPr lang="en-US" u="sng" dirty="0">
                <a:latin typeface="Calibri Light" panose="020F0302020204030204" pitchFamily="34" charset="0"/>
                <a:ea typeface="Calibri Light" panose="020F0302020204030204" pitchFamily="34" charset="0"/>
                <a:cs typeface="Calibri Light" panose="020F0302020204030204" pitchFamily="34" charset="0"/>
              </a:rPr>
              <a:t>:</a:t>
            </a:r>
          </a:p>
        </p:txBody>
      </p:sp>
      <p:cxnSp>
        <p:nvCxnSpPr>
          <p:cNvPr id="13" name="Straight Arrow Connector 12">
            <a:extLst>
              <a:ext uri="{FF2B5EF4-FFF2-40B4-BE49-F238E27FC236}">
                <a16:creationId xmlns:a16="http://schemas.microsoft.com/office/drawing/2014/main" id="{4884F0B5-7FC1-5B43-07C7-3A53585D9312}"/>
              </a:ext>
            </a:extLst>
          </p:cNvPr>
          <p:cNvCxnSpPr/>
          <p:nvPr/>
        </p:nvCxnSpPr>
        <p:spPr>
          <a:xfrm>
            <a:off x="3873330" y="5265282"/>
            <a:ext cx="44208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2CDFC6DF-2D83-8173-5E54-43B214B391A3}"/>
              </a:ext>
            </a:extLst>
          </p:cNvPr>
          <p:cNvCxnSpPr/>
          <p:nvPr/>
        </p:nvCxnSpPr>
        <p:spPr>
          <a:xfrm>
            <a:off x="9718261" y="5182154"/>
            <a:ext cx="44208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1B179F85-50C4-2D97-CD68-5F090C19BCDA}"/>
              </a:ext>
            </a:extLst>
          </p:cNvPr>
          <p:cNvSpPr/>
          <p:nvPr/>
        </p:nvSpPr>
        <p:spPr>
          <a:xfrm>
            <a:off x="4760894" y="5242422"/>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6" name="Oval 15">
            <a:extLst>
              <a:ext uri="{FF2B5EF4-FFF2-40B4-BE49-F238E27FC236}">
                <a16:creationId xmlns:a16="http://schemas.microsoft.com/office/drawing/2014/main" id="{AA486030-C28E-C884-F8C1-E9DBCCDE3044}"/>
              </a:ext>
            </a:extLst>
          </p:cNvPr>
          <p:cNvSpPr/>
          <p:nvPr/>
        </p:nvSpPr>
        <p:spPr>
          <a:xfrm>
            <a:off x="5178855" y="5247363"/>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7" name="Oval 16">
            <a:extLst>
              <a:ext uri="{FF2B5EF4-FFF2-40B4-BE49-F238E27FC236}">
                <a16:creationId xmlns:a16="http://schemas.microsoft.com/office/drawing/2014/main" id="{F18CBAC8-E14B-0CDF-2EE7-B8E6603B0817}"/>
              </a:ext>
            </a:extLst>
          </p:cNvPr>
          <p:cNvSpPr/>
          <p:nvPr/>
        </p:nvSpPr>
        <p:spPr>
          <a:xfrm>
            <a:off x="5764042" y="5231477"/>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8" name="Oval 17">
            <a:extLst>
              <a:ext uri="{FF2B5EF4-FFF2-40B4-BE49-F238E27FC236}">
                <a16:creationId xmlns:a16="http://schemas.microsoft.com/office/drawing/2014/main" id="{EF4ECD6B-345F-0340-979F-A4E0090C58C0}"/>
              </a:ext>
            </a:extLst>
          </p:cNvPr>
          <p:cNvSpPr/>
          <p:nvPr/>
        </p:nvSpPr>
        <p:spPr>
          <a:xfrm>
            <a:off x="6326369" y="5225382"/>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9" name="Oval 18">
            <a:extLst>
              <a:ext uri="{FF2B5EF4-FFF2-40B4-BE49-F238E27FC236}">
                <a16:creationId xmlns:a16="http://schemas.microsoft.com/office/drawing/2014/main" id="{8E38C2DD-13D6-E838-26A6-859CCAEAFF95}"/>
              </a:ext>
            </a:extLst>
          </p:cNvPr>
          <p:cNvSpPr/>
          <p:nvPr/>
        </p:nvSpPr>
        <p:spPr>
          <a:xfrm>
            <a:off x="6923744" y="5242976"/>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0" name="Oval 19">
            <a:extLst>
              <a:ext uri="{FF2B5EF4-FFF2-40B4-BE49-F238E27FC236}">
                <a16:creationId xmlns:a16="http://schemas.microsoft.com/office/drawing/2014/main" id="{C31E2BF6-C1D1-10BF-2FF8-50247FDE6CC6}"/>
              </a:ext>
            </a:extLst>
          </p:cNvPr>
          <p:cNvSpPr/>
          <p:nvPr/>
        </p:nvSpPr>
        <p:spPr>
          <a:xfrm>
            <a:off x="7525405" y="5219287"/>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1" name="Oval 20">
            <a:extLst>
              <a:ext uri="{FF2B5EF4-FFF2-40B4-BE49-F238E27FC236}">
                <a16:creationId xmlns:a16="http://schemas.microsoft.com/office/drawing/2014/main" id="{7783BB3E-2214-B6D2-DEF2-D84BE2A7808C}"/>
              </a:ext>
            </a:extLst>
          </p:cNvPr>
          <p:cNvSpPr/>
          <p:nvPr/>
        </p:nvSpPr>
        <p:spPr>
          <a:xfrm>
            <a:off x="8426634" y="5231476"/>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38" name="Picture 37">
            <a:extLst>
              <a:ext uri="{FF2B5EF4-FFF2-40B4-BE49-F238E27FC236}">
                <a16:creationId xmlns:a16="http://schemas.microsoft.com/office/drawing/2014/main" id="{F2AD5996-4E0E-CA63-930B-F47631F8595A}"/>
              </a:ext>
            </a:extLst>
          </p:cNvPr>
          <p:cNvPicPr>
            <a:picLocks noChangeAspect="1"/>
          </p:cNvPicPr>
          <p:nvPr/>
        </p:nvPicPr>
        <p:blipFill>
          <a:blip r:embed="rId4"/>
          <a:stretch>
            <a:fillRect/>
          </a:stretch>
        </p:blipFill>
        <p:spPr>
          <a:xfrm>
            <a:off x="10438864" y="4229295"/>
            <a:ext cx="252382" cy="1617831"/>
          </a:xfrm>
          <a:prstGeom prst="rect">
            <a:avLst/>
          </a:prstGeom>
          <a:ln>
            <a:solidFill>
              <a:schemeClr val="tx1"/>
            </a:solidFill>
          </a:ln>
        </p:spPr>
      </p:pic>
      <p:pic>
        <p:nvPicPr>
          <p:cNvPr id="44" name="Picture 43">
            <a:extLst>
              <a:ext uri="{FF2B5EF4-FFF2-40B4-BE49-F238E27FC236}">
                <a16:creationId xmlns:a16="http://schemas.microsoft.com/office/drawing/2014/main" id="{6E5BEB89-70AA-AA35-1073-9C7F4CB67FDF}"/>
              </a:ext>
            </a:extLst>
          </p:cNvPr>
          <p:cNvPicPr>
            <a:picLocks noChangeAspect="1"/>
          </p:cNvPicPr>
          <p:nvPr/>
        </p:nvPicPr>
        <p:blipFill>
          <a:blip r:embed="rId5"/>
          <a:stretch>
            <a:fillRect/>
          </a:stretch>
        </p:blipFill>
        <p:spPr>
          <a:xfrm>
            <a:off x="1911306" y="4041690"/>
            <a:ext cx="1677888" cy="1626062"/>
          </a:xfrm>
          <a:prstGeom prst="rect">
            <a:avLst/>
          </a:prstGeom>
        </p:spPr>
      </p:pic>
      <p:sp>
        <p:nvSpPr>
          <p:cNvPr id="3" name="Slide Number Placeholder 2">
            <a:extLst>
              <a:ext uri="{FF2B5EF4-FFF2-40B4-BE49-F238E27FC236}">
                <a16:creationId xmlns:a16="http://schemas.microsoft.com/office/drawing/2014/main" id="{0C3F99AB-B1D1-C6F1-63BE-59E11333E660}"/>
              </a:ext>
            </a:extLst>
          </p:cNvPr>
          <p:cNvSpPr>
            <a:spLocks noGrp="1"/>
          </p:cNvSpPr>
          <p:nvPr>
            <p:ph type="sldNum" sz="quarter" idx="12"/>
          </p:nvPr>
        </p:nvSpPr>
        <p:spPr/>
        <p:txBody>
          <a:bodyPr/>
          <a:lstStyle/>
          <a:p>
            <a:fld id="{91F18EF7-BE1E-4ECB-84D4-67C2B4D8F095}" type="slidenum">
              <a:rPr lang="en-US" smtClean="0"/>
              <a:t>5</a:t>
            </a:fld>
            <a:endParaRPr lang="en-US"/>
          </a:p>
        </p:txBody>
      </p:sp>
    </p:spTree>
    <p:extLst>
      <p:ext uri="{BB962C8B-B14F-4D97-AF65-F5344CB8AC3E}">
        <p14:creationId xmlns:p14="http://schemas.microsoft.com/office/powerpoint/2010/main" val="115149113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467BB2-BE38-E61F-D53A-A9A7FBC99F56}"/>
              </a:ext>
            </a:extLst>
          </p:cNvPr>
          <p:cNvSpPr>
            <a:spLocks noGrp="1"/>
          </p:cNvSpPr>
          <p:nvPr>
            <p:ph type="title"/>
          </p:nvPr>
        </p:nvSpPr>
        <p:spPr>
          <a:xfrm>
            <a:off x="310551" y="-218655"/>
            <a:ext cx="10357666" cy="1438450"/>
          </a:xfrm>
        </p:spPr>
        <p:txBody>
          <a:bodyPr/>
          <a:lstStyle/>
          <a:p>
            <a:r>
              <a:rPr lang="en-US" dirty="0"/>
              <a:t>TRAINING - DATASET</a:t>
            </a:r>
            <a:endParaRPr lang="he-IL" dirty="0"/>
          </a:p>
        </p:txBody>
      </p:sp>
      <p:pic>
        <p:nvPicPr>
          <p:cNvPr id="9" name="Picture 8">
            <a:extLst>
              <a:ext uri="{FF2B5EF4-FFF2-40B4-BE49-F238E27FC236}">
                <a16:creationId xmlns:a16="http://schemas.microsoft.com/office/drawing/2014/main" id="{E3621FF6-8D62-C8CB-F261-33DD813D5F00}"/>
              </a:ext>
            </a:extLst>
          </p:cNvPr>
          <p:cNvPicPr>
            <a:picLocks noChangeAspect="1"/>
          </p:cNvPicPr>
          <p:nvPr/>
        </p:nvPicPr>
        <p:blipFill rotWithShape="1">
          <a:blip r:embed="rId6"/>
          <a:srcRect r="3320"/>
          <a:stretch/>
        </p:blipFill>
        <p:spPr>
          <a:xfrm>
            <a:off x="8619742" y="5883280"/>
            <a:ext cx="2763596" cy="775013"/>
          </a:xfrm>
          <a:prstGeom prst="rect">
            <a:avLst/>
          </a:prstGeom>
        </p:spPr>
      </p:pic>
      <p:sp>
        <p:nvSpPr>
          <p:cNvPr id="3" name="Rectangle 2">
            <a:extLst>
              <a:ext uri="{FF2B5EF4-FFF2-40B4-BE49-F238E27FC236}">
                <a16:creationId xmlns:a16="http://schemas.microsoft.com/office/drawing/2014/main" id="{75A760FA-28B2-4C2E-037E-2771C51684C2}"/>
              </a:ext>
            </a:extLst>
          </p:cNvPr>
          <p:cNvSpPr/>
          <p:nvPr/>
        </p:nvSpPr>
        <p:spPr>
          <a:xfrm>
            <a:off x="4685874" y="1530717"/>
            <a:ext cx="5982343" cy="4041640"/>
          </a:xfrm>
          <a:prstGeom prst="rect">
            <a:avLst/>
          </a:prstGeom>
          <a:no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indent="0">
              <a:spcBef>
                <a:spcPts val="2100"/>
              </a:spcBef>
              <a:spcAft>
                <a:spcPts val="2100"/>
              </a:spcAft>
              <a:buSzPts val="2100"/>
              <a:buNone/>
            </a:pPr>
            <a:r>
              <a:rPr lang="en-US" u="sng"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sym typeface="Arial"/>
              </a:rPr>
              <a:t>Emotion voice recognition</a:t>
            </a:r>
          </a:p>
          <a:p>
            <a:pPr marL="285750" indent="-285750" algn="l" rtl="0">
              <a:buFont typeface="Arial" panose="020B0604020202020204" pitchFamily="34" charset="0"/>
              <a:buChar char="•"/>
            </a:pPr>
            <a:r>
              <a:rPr lang="en-US"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sym typeface="Arial"/>
              </a:rPr>
              <a:t>RAVDESS:</a:t>
            </a:r>
            <a:br>
              <a:rPr lang="en-US"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sym typeface="Arial"/>
              </a:rPr>
            </a:br>
            <a:r>
              <a:rPr lang="en-US"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sym typeface="Arial"/>
              </a:rPr>
              <a:t>  - 7,356 audio files</a:t>
            </a:r>
          </a:p>
          <a:p>
            <a:pPr algn="l" rtl="0"/>
            <a:r>
              <a:rPr lang="en-US"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sym typeface="Arial"/>
              </a:rPr>
              <a:t>        - 24 speakers (12 female, 12 male)</a:t>
            </a:r>
          </a:p>
          <a:p>
            <a:pPr algn="l" rtl="0"/>
            <a:r>
              <a:rPr lang="en-US"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sym typeface="Arial"/>
              </a:rPr>
              <a:t>        - calm, happy, sad, angry, fearful, surprised, and disgust  </a:t>
            </a:r>
          </a:p>
          <a:p>
            <a:pPr marL="360000" indent="-366350">
              <a:spcBef>
                <a:spcPts val="2100"/>
              </a:spcBef>
              <a:spcAft>
                <a:spcPts val="2100"/>
              </a:spcAft>
              <a:buSzPts val="2100"/>
              <a:buFont typeface="Arial" panose="020B0604020202020204" pitchFamily="34" charset="0"/>
              <a:buChar char="•"/>
            </a:pPr>
            <a:r>
              <a:rPr lang="en-US"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sym typeface="Arial"/>
              </a:rPr>
              <a:t>SAVEE:</a:t>
            </a:r>
            <a:br>
              <a:rPr lang="en-US"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sym typeface="Arial"/>
              </a:rPr>
            </a:br>
            <a:r>
              <a:rPr lang="en-US"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sym typeface="Arial"/>
              </a:rPr>
              <a:t>- 500 audio files</a:t>
            </a:r>
            <a:br>
              <a:rPr lang="en-US"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sym typeface="Arial"/>
              </a:rPr>
            </a:br>
            <a:r>
              <a:rPr lang="en-US"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sym typeface="Arial"/>
              </a:rPr>
              <a:t>-  4 male actors</a:t>
            </a:r>
            <a:br>
              <a:rPr lang="en-US"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sym typeface="Arial"/>
              </a:rPr>
            </a:br>
            <a:r>
              <a:rPr lang="en-US"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sym typeface="Arial"/>
              </a:rPr>
              <a:t>- happy, sad, angry, natural, and calm.</a:t>
            </a:r>
            <a:br>
              <a:rPr lang="en-US"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sym typeface="Arial"/>
              </a:rPr>
            </a:br>
            <a:endParaRPr lang="en-US"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sym typeface="Arial"/>
            </a:endParaRPr>
          </a:p>
          <a:p>
            <a:pPr marL="360000" indent="-366350">
              <a:spcBef>
                <a:spcPts val="2100"/>
              </a:spcBef>
              <a:spcAft>
                <a:spcPts val="2100"/>
              </a:spcAft>
              <a:buSzPts val="2100"/>
              <a:buFont typeface="Arial" panose="020B0604020202020204" pitchFamily="34" charset="0"/>
              <a:buChar char="•"/>
            </a:pPr>
            <a:endParaRPr lang="en-US"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sym typeface="Arial"/>
            </a:endParaRPr>
          </a:p>
        </p:txBody>
      </p:sp>
      <p:sp>
        <p:nvSpPr>
          <p:cNvPr id="5" name="Rectangle 4">
            <a:extLst>
              <a:ext uri="{FF2B5EF4-FFF2-40B4-BE49-F238E27FC236}">
                <a16:creationId xmlns:a16="http://schemas.microsoft.com/office/drawing/2014/main" id="{CBFBC21C-305F-F414-0D59-27500645ADD6}"/>
              </a:ext>
            </a:extLst>
          </p:cNvPr>
          <p:cNvSpPr/>
          <p:nvPr/>
        </p:nvSpPr>
        <p:spPr>
          <a:xfrm>
            <a:off x="310551" y="1530717"/>
            <a:ext cx="4011282" cy="1923692"/>
          </a:xfrm>
          <a:prstGeom prst="rect">
            <a:avLst/>
          </a:prstGeom>
          <a:no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indent="0">
              <a:spcBef>
                <a:spcPts val="2100"/>
              </a:spcBef>
              <a:spcAft>
                <a:spcPts val="2100"/>
              </a:spcAft>
              <a:buSzPts val="2100"/>
              <a:buNone/>
            </a:pPr>
            <a:r>
              <a:rPr lang="en-US" u="sng"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sym typeface="Arial"/>
              </a:rPr>
              <a:t>Unique voice recognition</a:t>
            </a:r>
          </a:p>
          <a:p>
            <a:pPr marL="360000" indent="-366350">
              <a:spcBef>
                <a:spcPts val="2100"/>
              </a:spcBef>
              <a:spcAft>
                <a:spcPts val="2100"/>
              </a:spcAft>
              <a:buSzPts val="2100"/>
              <a:buFont typeface="Arial" panose="020B0604020202020204" pitchFamily="34" charset="0"/>
              <a:buChar char="•"/>
            </a:pPr>
            <a:r>
              <a:rPr lang="en-US"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sym typeface="Arial"/>
              </a:rPr>
              <a:t>TIMIT </a:t>
            </a:r>
            <a:br>
              <a:rPr lang="en-US"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sym typeface="Arial"/>
              </a:rPr>
            </a:br>
            <a:r>
              <a:rPr lang="en-US"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sym typeface="Arial"/>
              </a:rPr>
              <a:t>- American English speech </a:t>
            </a:r>
            <a:br>
              <a:rPr lang="en-US"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sym typeface="Arial"/>
              </a:rPr>
            </a:br>
            <a:r>
              <a:rPr lang="en-US"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sym typeface="Arial"/>
              </a:rPr>
              <a:t>- 630 speakers of 8 major dialects.</a:t>
            </a:r>
          </a:p>
        </p:txBody>
      </p:sp>
      <p:pic>
        <p:nvPicPr>
          <p:cNvPr id="6" name="הורדה">
            <a:hlinkClick r:id="" action="ppaction://media"/>
            <a:extLst>
              <a:ext uri="{FF2B5EF4-FFF2-40B4-BE49-F238E27FC236}">
                <a16:creationId xmlns:a16="http://schemas.microsoft.com/office/drawing/2014/main" id="{BA9C61F2-7553-D9CE-DD55-514A2FF4AFCD}"/>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9696740" y="1882963"/>
            <a:ext cx="609600" cy="609600"/>
          </a:xfrm>
          <a:prstGeom prst="rect">
            <a:avLst/>
          </a:prstGeom>
        </p:spPr>
      </p:pic>
      <p:pic>
        <p:nvPicPr>
          <p:cNvPr id="8" name="LDC93S1 (2)">
            <a:hlinkClick r:id="" action="ppaction://media"/>
            <a:extLst>
              <a:ext uri="{FF2B5EF4-FFF2-40B4-BE49-F238E27FC236}">
                <a16:creationId xmlns:a16="http://schemas.microsoft.com/office/drawing/2014/main" id="{4EEBC6BC-6436-A111-C164-C3C7FC006CC6}"/>
              </a:ext>
            </a:extLst>
          </p:cNvPr>
          <p:cNvPicPr>
            <a:picLocks noChangeAspect="1"/>
          </p:cNvPicPr>
          <p:nvPr>
            <a:audioFile r:link="rId4"/>
            <p:extLst>
              <p:ext uri="{DAA4B4D4-6D71-4841-9C94-3DE7FCFB9230}">
                <p14:media xmlns:p14="http://schemas.microsoft.com/office/powerpoint/2010/main" r:embed="rId3"/>
              </p:ext>
            </p:extLst>
          </p:nvPr>
        </p:nvPicPr>
        <p:blipFill>
          <a:blip r:embed="rId7"/>
          <a:stretch>
            <a:fillRect/>
          </a:stretch>
        </p:blipFill>
        <p:spPr>
          <a:xfrm>
            <a:off x="3453442" y="1882963"/>
            <a:ext cx="609600" cy="609600"/>
          </a:xfrm>
          <a:prstGeom prst="rect">
            <a:avLst/>
          </a:prstGeom>
        </p:spPr>
      </p:pic>
      <p:cxnSp>
        <p:nvCxnSpPr>
          <p:cNvPr id="7" name="Straight Arrow Connector 6">
            <a:extLst>
              <a:ext uri="{FF2B5EF4-FFF2-40B4-BE49-F238E27FC236}">
                <a16:creationId xmlns:a16="http://schemas.microsoft.com/office/drawing/2014/main" id="{45EDA83C-CBEE-FF37-7C88-62FF24631EDD}"/>
              </a:ext>
            </a:extLst>
          </p:cNvPr>
          <p:cNvCxnSpPr>
            <a:cxnSpLocks/>
          </p:cNvCxnSpPr>
          <p:nvPr/>
        </p:nvCxnSpPr>
        <p:spPr>
          <a:xfrm flipH="1">
            <a:off x="3758242" y="2411227"/>
            <a:ext cx="1312522" cy="15511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04B9CB43-1051-ADA4-1996-DBB611F2E6A3}"/>
              </a:ext>
            </a:extLst>
          </p:cNvPr>
          <p:cNvCxnSpPr>
            <a:cxnSpLocks/>
          </p:cNvCxnSpPr>
          <p:nvPr/>
        </p:nvCxnSpPr>
        <p:spPr>
          <a:xfrm flipH="1">
            <a:off x="3758242" y="3683995"/>
            <a:ext cx="1312522" cy="11589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7591A2EA-FE77-074C-F081-4A9C1E280988}"/>
              </a:ext>
            </a:extLst>
          </p:cNvPr>
          <p:cNvSpPr/>
          <p:nvPr/>
        </p:nvSpPr>
        <p:spPr>
          <a:xfrm>
            <a:off x="333133" y="3815891"/>
            <a:ext cx="3315232" cy="1428055"/>
          </a:xfrm>
          <a:prstGeom prst="rect">
            <a:avLst/>
          </a:prstGeom>
          <a:no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endParaRPr lang="en-US" sz="14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sym typeface="Arial"/>
            </a:endParaRPr>
          </a:p>
          <a:p>
            <a:endParaRPr lang="en-US" u="sng"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sym typeface="Arial"/>
            </a:endParaRPr>
          </a:p>
          <a:p>
            <a:endParaRPr lang="en-US" u="sng"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sym typeface="Arial"/>
            </a:endParaRPr>
          </a:p>
          <a:p>
            <a:r>
              <a:rPr lang="en-US" u="sng"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sym typeface="Arial"/>
              </a:rPr>
              <a:t>10 feelings :</a:t>
            </a:r>
            <a:br>
              <a:rPr lang="en-US"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sym typeface="Arial"/>
              </a:rPr>
            </a:br>
            <a:r>
              <a:rPr lang="en-US"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angry, calm, fearful, happy, and sad X 2 (female/male)</a:t>
            </a:r>
          </a:p>
          <a:p>
            <a:pPr marL="0" indent="0">
              <a:spcBef>
                <a:spcPts val="2100"/>
              </a:spcBef>
              <a:spcAft>
                <a:spcPts val="2100"/>
              </a:spcAft>
              <a:buSzPts val="2100"/>
              <a:buNone/>
            </a:pPr>
            <a:r>
              <a:rPr lang="en-US"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sym typeface="Arial"/>
              </a:rPr>
              <a:t> </a:t>
            </a:r>
          </a:p>
          <a:p>
            <a:pPr marL="0" indent="0">
              <a:spcBef>
                <a:spcPts val="2100"/>
              </a:spcBef>
              <a:spcAft>
                <a:spcPts val="2100"/>
              </a:spcAft>
              <a:buSzPts val="2100"/>
              <a:buNone/>
            </a:pPr>
            <a:endParaRPr lang="en-US"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sym typeface="Arial"/>
            </a:endParaRPr>
          </a:p>
        </p:txBody>
      </p:sp>
      <p:sp>
        <p:nvSpPr>
          <p:cNvPr id="4" name="Slide Number Placeholder 3">
            <a:extLst>
              <a:ext uri="{FF2B5EF4-FFF2-40B4-BE49-F238E27FC236}">
                <a16:creationId xmlns:a16="http://schemas.microsoft.com/office/drawing/2014/main" id="{81A2B110-5422-4D6E-F151-64F721285292}"/>
              </a:ext>
            </a:extLst>
          </p:cNvPr>
          <p:cNvSpPr>
            <a:spLocks noGrp="1"/>
          </p:cNvSpPr>
          <p:nvPr>
            <p:ph type="sldNum" sz="quarter" idx="12"/>
          </p:nvPr>
        </p:nvSpPr>
        <p:spPr/>
        <p:txBody>
          <a:bodyPr/>
          <a:lstStyle/>
          <a:p>
            <a:fld id="{91F18EF7-BE1E-4ECB-84D4-67C2B4D8F095}" type="slidenum">
              <a:rPr lang="en-US" smtClean="0"/>
              <a:t>6</a:t>
            </a:fld>
            <a:endParaRPr lang="en-US"/>
          </a:p>
        </p:txBody>
      </p:sp>
    </p:spTree>
    <p:extLst>
      <p:ext uri="{BB962C8B-B14F-4D97-AF65-F5344CB8AC3E}">
        <p14:creationId xmlns:p14="http://schemas.microsoft.com/office/powerpoint/2010/main" val="19615034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970"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2924"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1" fill="hold" display="0">
                  <p:stCondLst>
                    <p:cond delay="indefinite"/>
                  </p:stCondLst>
                  <p:endCondLst>
                    <p:cond evt="onStopAudio" delay="0">
                      <p:tgtEl>
                        <p:sldTgt/>
                      </p:tgtEl>
                    </p:cond>
                  </p:endCondLst>
                </p:cTn>
                <p:tgtEl>
                  <p:spTgt spid="6"/>
                </p:tgtEl>
              </p:cMediaNode>
            </p:audio>
            <p:audio>
              <p:cMediaNode vol="80000">
                <p:cTn id="12" fill="hold" display="0">
                  <p:stCondLst>
                    <p:cond delay="indefinite"/>
                  </p:stCondLst>
                  <p:endCondLst>
                    <p:cond evt="onStopAudio" delay="0">
                      <p:tgtEl>
                        <p:sldTgt/>
                      </p:tgtEl>
                    </p:cond>
                  </p:endCondLst>
                </p:cTn>
                <p:tgtEl>
                  <p:spTgt spid="8"/>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467BB2-BE38-E61F-D53A-A9A7FBC99F56}"/>
              </a:ext>
            </a:extLst>
          </p:cNvPr>
          <p:cNvSpPr>
            <a:spLocks noGrp="1"/>
          </p:cNvSpPr>
          <p:nvPr>
            <p:ph type="title"/>
          </p:nvPr>
        </p:nvSpPr>
        <p:spPr>
          <a:xfrm>
            <a:off x="166561" y="-186115"/>
            <a:ext cx="10357666" cy="1438450"/>
          </a:xfrm>
        </p:spPr>
        <p:txBody>
          <a:bodyPr/>
          <a:lstStyle/>
          <a:p>
            <a:r>
              <a:rPr lang="en-US" dirty="0"/>
              <a:t>Client - Environment</a:t>
            </a:r>
            <a:endParaRPr lang="he-IL" dirty="0"/>
          </a:p>
        </p:txBody>
      </p:sp>
      <p:pic>
        <p:nvPicPr>
          <p:cNvPr id="9" name="Picture 8">
            <a:extLst>
              <a:ext uri="{FF2B5EF4-FFF2-40B4-BE49-F238E27FC236}">
                <a16:creationId xmlns:a16="http://schemas.microsoft.com/office/drawing/2014/main" id="{E3621FF6-8D62-C8CB-F261-33DD813D5F00}"/>
              </a:ext>
            </a:extLst>
          </p:cNvPr>
          <p:cNvPicPr>
            <a:picLocks noChangeAspect="1"/>
          </p:cNvPicPr>
          <p:nvPr/>
        </p:nvPicPr>
        <p:blipFill rotWithShape="1">
          <a:blip r:embed="rId2"/>
          <a:srcRect r="3320"/>
          <a:stretch/>
        </p:blipFill>
        <p:spPr>
          <a:xfrm>
            <a:off x="8619742" y="5883280"/>
            <a:ext cx="2763596" cy="775013"/>
          </a:xfrm>
          <a:prstGeom prst="rect">
            <a:avLst/>
          </a:prstGeom>
        </p:spPr>
      </p:pic>
      <p:pic>
        <p:nvPicPr>
          <p:cNvPr id="11" name="Picture 10">
            <a:extLst>
              <a:ext uri="{FF2B5EF4-FFF2-40B4-BE49-F238E27FC236}">
                <a16:creationId xmlns:a16="http://schemas.microsoft.com/office/drawing/2014/main" id="{A0F1496B-FD59-3FED-3B41-6DBFBF694217}"/>
              </a:ext>
            </a:extLst>
          </p:cNvPr>
          <p:cNvPicPr>
            <a:picLocks noChangeAspect="1"/>
          </p:cNvPicPr>
          <p:nvPr/>
        </p:nvPicPr>
        <p:blipFill>
          <a:blip r:embed="rId3"/>
          <a:stretch>
            <a:fillRect/>
          </a:stretch>
        </p:blipFill>
        <p:spPr>
          <a:xfrm>
            <a:off x="7250486" y="3043138"/>
            <a:ext cx="4132852" cy="2385976"/>
          </a:xfrm>
          <a:prstGeom prst="rect">
            <a:avLst/>
          </a:prstGeom>
        </p:spPr>
      </p:pic>
      <p:sp>
        <p:nvSpPr>
          <p:cNvPr id="3" name="Rectangle 2">
            <a:extLst>
              <a:ext uri="{FF2B5EF4-FFF2-40B4-BE49-F238E27FC236}">
                <a16:creationId xmlns:a16="http://schemas.microsoft.com/office/drawing/2014/main" id="{11DFC51B-72DD-060B-8F3E-ABDFEC9BDDBE}"/>
              </a:ext>
            </a:extLst>
          </p:cNvPr>
          <p:cNvSpPr/>
          <p:nvPr/>
        </p:nvSpPr>
        <p:spPr>
          <a:xfrm>
            <a:off x="208431" y="1589703"/>
            <a:ext cx="3366042" cy="4015961"/>
          </a:xfrm>
          <a:prstGeom prst="rect">
            <a:avLst/>
          </a:prstGeom>
          <a:no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indent="0">
              <a:spcBef>
                <a:spcPts val="2100"/>
              </a:spcBef>
              <a:spcAft>
                <a:spcPts val="2100"/>
              </a:spcAft>
              <a:buSzPts val="2100"/>
              <a:buNone/>
            </a:pPr>
            <a:r>
              <a:rPr lang="en-US" u="sng"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sym typeface="Arial"/>
              </a:rPr>
              <a:t>Class for each screen:</a:t>
            </a:r>
          </a:p>
          <a:p>
            <a:pPr marL="285750" indent="-285750">
              <a:spcBef>
                <a:spcPts val="2100"/>
              </a:spcBef>
              <a:spcAft>
                <a:spcPts val="2100"/>
              </a:spcAft>
              <a:buSzPts val="2100"/>
              <a:buFont typeface="Arial" panose="020B0604020202020204" pitchFamily="34" charset="0"/>
              <a:buChar char="•"/>
            </a:pPr>
            <a:r>
              <a:rPr lang="en-US"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sym typeface="Arial"/>
              </a:rPr>
              <a:t>Login page</a:t>
            </a:r>
          </a:p>
          <a:p>
            <a:pPr marL="285750" indent="-285750">
              <a:spcBef>
                <a:spcPts val="2100"/>
              </a:spcBef>
              <a:spcAft>
                <a:spcPts val="2100"/>
              </a:spcAft>
              <a:buSzPts val="2100"/>
              <a:buFont typeface="Arial" panose="020B0604020202020204" pitchFamily="34" charset="0"/>
              <a:buChar char="•"/>
            </a:pPr>
            <a:r>
              <a:rPr lang="en-US"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sym typeface="Arial"/>
              </a:rPr>
              <a:t>Registration page</a:t>
            </a:r>
          </a:p>
          <a:p>
            <a:pPr marL="285750" indent="-285750">
              <a:spcBef>
                <a:spcPts val="2100"/>
              </a:spcBef>
              <a:spcAft>
                <a:spcPts val="2100"/>
              </a:spcAft>
              <a:buSzPts val="2100"/>
              <a:buFont typeface="Arial" panose="020B0604020202020204" pitchFamily="34" charset="0"/>
              <a:buChar char="•"/>
            </a:pPr>
            <a:r>
              <a:rPr lang="en-US"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sym typeface="Arial"/>
              </a:rPr>
              <a:t>Home page </a:t>
            </a:r>
          </a:p>
          <a:p>
            <a:pPr marL="285750" indent="-285750">
              <a:spcBef>
                <a:spcPts val="2100"/>
              </a:spcBef>
              <a:spcAft>
                <a:spcPts val="2100"/>
              </a:spcAft>
              <a:buSzPts val="2100"/>
              <a:buFont typeface="Arial" panose="020B0604020202020204" pitchFamily="34" charset="0"/>
              <a:buChar char="•"/>
            </a:pPr>
            <a:r>
              <a:rPr lang="en-US"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sym typeface="Arial"/>
              </a:rPr>
              <a:t>Voice Learn</a:t>
            </a:r>
            <a:br>
              <a:rPr lang="en-US"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sym typeface="Arial"/>
              </a:rPr>
            </a:br>
            <a:endParaRPr lang="en-US"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sym typeface="Arial"/>
            </a:endParaRPr>
          </a:p>
        </p:txBody>
      </p:sp>
      <p:pic>
        <p:nvPicPr>
          <p:cNvPr id="5" name="Picture 4">
            <a:extLst>
              <a:ext uri="{FF2B5EF4-FFF2-40B4-BE49-F238E27FC236}">
                <a16:creationId xmlns:a16="http://schemas.microsoft.com/office/drawing/2014/main" id="{863E508D-B1A3-483B-EE8F-EE9B50FBFDCF}"/>
              </a:ext>
            </a:extLst>
          </p:cNvPr>
          <p:cNvPicPr>
            <a:picLocks noChangeAspect="1"/>
          </p:cNvPicPr>
          <p:nvPr/>
        </p:nvPicPr>
        <p:blipFill>
          <a:blip r:embed="rId4"/>
          <a:stretch>
            <a:fillRect/>
          </a:stretch>
        </p:blipFill>
        <p:spPr>
          <a:xfrm>
            <a:off x="8716053" y="1308554"/>
            <a:ext cx="1292144" cy="1507501"/>
          </a:xfrm>
          <a:prstGeom prst="rect">
            <a:avLst/>
          </a:prstGeom>
        </p:spPr>
      </p:pic>
      <p:sp>
        <p:nvSpPr>
          <p:cNvPr id="6" name="Rectangle 5">
            <a:extLst>
              <a:ext uri="{FF2B5EF4-FFF2-40B4-BE49-F238E27FC236}">
                <a16:creationId xmlns:a16="http://schemas.microsoft.com/office/drawing/2014/main" id="{192492FC-C24A-B091-0849-B8CF6B53D28C}"/>
              </a:ext>
            </a:extLst>
          </p:cNvPr>
          <p:cNvSpPr/>
          <p:nvPr/>
        </p:nvSpPr>
        <p:spPr>
          <a:xfrm>
            <a:off x="3819542" y="1595129"/>
            <a:ext cx="3241657" cy="4015961"/>
          </a:xfrm>
          <a:prstGeom prst="rect">
            <a:avLst/>
          </a:prstGeom>
          <a:no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285750" indent="-285750">
              <a:spcBef>
                <a:spcPts val="2100"/>
              </a:spcBef>
              <a:spcAft>
                <a:spcPts val="2100"/>
              </a:spcAft>
              <a:buSzPts val="2100"/>
              <a:buFont typeface="Arial" panose="020B0604020202020204" pitchFamily="34" charset="0"/>
              <a:buChar char="•"/>
            </a:pPr>
            <a:endParaRPr lang="en-US"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sym typeface="Arial"/>
            </a:endParaRPr>
          </a:p>
          <a:p>
            <a:pPr marL="285750" indent="-285750">
              <a:spcBef>
                <a:spcPts val="2100"/>
              </a:spcBef>
              <a:spcAft>
                <a:spcPts val="2100"/>
              </a:spcAft>
              <a:buSzPts val="2100"/>
              <a:buFont typeface="Arial" panose="020B0604020202020204" pitchFamily="34" charset="0"/>
              <a:buChar char="•"/>
            </a:pPr>
            <a:endParaRPr lang="en-US"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sym typeface="Arial"/>
            </a:endParaRPr>
          </a:p>
          <a:p>
            <a:pPr>
              <a:spcBef>
                <a:spcPts val="2100"/>
              </a:spcBef>
              <a:spcAft>
                <a:spcPts val="2100"/>
              </a:spcAft>
              <a:buSzPts val="2100"/>
            </a:pPr>
            <a:endParaRPr lang="en-US"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sym typeface="Arial"/>
            </a:endParaRPr>
          </a:p>
          <a:p>
            <a:pPr>
              <a:spcBef>
                <a:spcPts val="2100"/>
              </a:spcBef>
              <a:spcAft>
                <a:spcPts val="2100"/>
              </a:spcAft>
              <a:buSzPts val="2100"/>
            </a:pPr>
            <a:br>
              <a:rPr lang="en-US" u="sng"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sym typeface="Arial"/>
              </a:rPr>
            </a:br>
            <a:r>
              <a:rPr lang="en-US" u="sng"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sym typeface="Arial"/>
              </a:rPr>
              <a:t>About Flutter:</a:t>
            </a:r>
          </a:p>
          <a:p>
            <a:pPr marL="285750" indent="-285750">
              <a:spcBef>
                <a:spcPts val="2100"/>
              </a:spcBef>
              <a:spcAft>
                <a:spcPts val="2100"/>
              </a:spcAft>
              <a:buSzPts val="2100"/>
              <a:buFont typeface="Arial" panose="020B0604020202020204" pitchFamily="34" charset="0"/>
              <a:buChar char="•"/>
            </a:pPr>
            <a:r>
              <a:rPr lang="en-US"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sym typeface="Arial"/>
              </a:rPr>
              <a:t>Flutter is an open-source UI (User Interface) toolkit</a:t>
            </a:r>
          </a:p>
          <a:p>
            <a:pPr marL="285750" indent="-285750">
              <a:spcBef>
                <a:spcPts val="2100"/>
              </a:spcBef>
              <a:spcAft>
                <a:spcPts val="2100"/>
              </a:spcAft>
              <a:buSzPts val="2100"/>
              <a:buFont typeface="Arial" panose="020B0604020202020204" pitchFamily="34" charset="0"/>
              <a:buChar char="•"/>
            </a:pPr>
            <a:r>
              <a:rPr lang="en-US"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sym typeface="Arial"/>
              </a:rPr>
              <a:t>Set of pre-designed widgets and tools that enable to build beautiful, fast, and responsive applications. </a:t>
            </a:r>
          </a:p>
          <a:p>
            <a:pPr marL="285750" indent="-285750">
              <a:spcBef>
                <a:spcPts val="2100"/>
              </a:spcBef>
              <a:spcAft>
                <a:spcPts val="2100"/>
              </a:spcAft>
              <a:buSzPts val="2100"/>
              <a:buFont typeface="Arial" panose="020B0604020202020204" pitchFamily="34" charset="0"/>
              <a:buChar char="•"/>
            </a:pPr>
            <a:r>
              <a:rPr lang="en-US"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sym typeface="Arial"/>
              </a:rPr>
              <a:t>Dart programming language</a:t>
            </a:r>
          </a:p>
          <a:p>
            <a:pPr marL="285750" indent="-285750">
              <a:spcBef>
                <a:spcPts val="2100"/>
              </a:spcBef>
              <a:spcAft>
                <a:spcPts val="2100"/>
              </a:spcAft>
              <a:buSzPts val="2100"/>
              <a:buFont typeface="Arial" panose="020B0604020202020204" pitchFamily="34" charset="0"/>
              <a:buChar char="•"/>
            </a:pPr>
            <a:endParaRPr lang="en-US"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sym typeface="Arial"/>
            </a:endParaRPr>
          </a:p>
          <a:p>
            <a:pPr marL="285750" indent="-285750">
              <a:spcBef>
                <a:spcPts val="2100"/>
              </a:spcBef>
              <a:spcAft>
                <a:spcPts val="2100"/>
              </a:spcAft>
              <a:buSzPts val="2100"/>
              <a:buFont typeface="Arial" panose="020B0604020202020204" pitchFamily="34" charset="0"/>
              <a:buChar char="•"/>
            </a:pPr>
            <a:endParaRPr lang="en-US"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sym typeface="Arial"/>
            </a:endParaRPr>
          </a:p>
          <a:p>
            <a:pPr>
              <a:spcBef>
                <a:spcPts val="2100"/>
              </a:spcBef>
              <a:spcAft>
                <a:spcPts val="2100"/>
              </a:spcAft>
              <a:buSzPts val="2100"/>
            </a:pPr>
            <a:br>
              <a:rPr lang="en-US"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sym typeface="Arial"/>
              </a:rPr>
            </a:br>
            <a:endParaRPr lang="en-US"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sym typeface="Arial"/>
            </a:endParaRPr>
          </a:p>
        </p:txBody>
      </p:sp>
      <p:sp>
        <p:nvSpPr>
          <p:cNvPr id="4" name="Slide Number Placeholder 3">
            <a:extLst>
              <a:ext uri="{FF2B5EF4-FFF2-40B4-BE49-F238E27FC236}">
                <a16:creationId xmlns:a16="http://schemas.microsoft.com/office/drawing/2014/main" id="{92055D90-BE96-E8D9-3B8C-3091981BE383}"/>
              </a:ext>
            </a:extLst>
          </p:cNvPr>
          <p:cNvSpPr>
            <a:spLocks noGrp="1"/>
          </p:cNvSpPr>
          <p:nvPr>
            <p:ph type="sldNum" sz="quarter" idx="12"/>
          </p:nvPr>
        </p:nvSpPr>
        <p:spPr/>
        <p:txBody>
          <a:bodyPr/>
          <a:lstStyle/>
          <a:p>
            <a:fld id="{91F18EF7-BE1E-4ECB-84D4-67C2B4D8F095}" type="slidenum">
              <a:rPr lang="en-US" smtClean="0"/>
              <a:t>7</a:t>
            </a:fld>
            <a:endParaRPr lang="en-US"/>
          </a:p>
        </p:txBody>
      </p:sp>
    </p:spTree>
    <p:extLst>
      <p:ext uri="{BB962C8B-B14F-4D97-AF65-F5344CB8AC3E}">
        <p14:creationId xmlns:p14="http://schemas.microsoft.com/office/powerpoint/2010/main" val="285195961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467BB2-BE38-E61F-D53A-A9A7FBC99F56}"/>
              </a:ext>
            </a:extLst>
          </p:cNvPr>
          <p:cNvSpPr>
            <a:spLocks noGrp="1"/>
          </p:cNvSpPr>
          <p:nvPr>
            <p:ph type="title"/>
          </p:nvPr>
        </p:nvSpPr>
        <p:spPr>
          <a:xfrm>
            <a:off x="310551" y="-218655"/>
            <a:ext cx="10357666" cy="1438450"/>
          </a:xfrm>
        </p:spPr>
        <p:txBody>
          <a:bodyPr/>
          <a:lstStyle/>
          <a:p>
            <a:r>
              <a:rPr lang="en-US" dirty="0"/>
              <a:t>Server - Environment</a:t>
            </a:r>
            <a:endParaRPr lang="he-IL" dirty="0"/>
          </a:p>
        </p:txBody>
      </p:sp>
      <p:pic>
        <p:nvPicPr>
          <p:cNvPr id="9" name="Picture 8">
            <a:extLst>
              <a:ext uri="{FF2B5EF4-FFF2-40B4-BE49-F238E27FC236}">
                <a16:creationId xmlns:a16="http://schemas.microsoft.com/office/drawing/2014/main" id="{E3621FF6-8D62-C8CB-F261-33DD813D5F00}"/>
              </a:ext>
            </a:extLst>
          </p:cNvPr>
          <p:cNvPicPr>
            <a:picLocks noChangeAspect="1"/>
          </p:cNvPicPr>
          <p:nvPr/>
        </p:nvPicPr>
        <p:blipFill rotWithShape="1">
          <a:blip r:embed="rId3"/>
          <a:srcRect r="3320"/>
          <a:stretch/>
        </p:blipFill>
        <p:spPr>
          <a:xfrm>
            <a:off x="8619742" y="5883280"/>
            <a:ext cx="2763596" cy="775013"/>
          </a:xfrm>
          <a:prstGeom prst="rect">
            <a:avLst/>
          </a:prstGeom>
        </p:spPr>
      </p:pic>
      <p:pic>
        <p:nvPicPr>
          <p:cNvPr id="4" name="Picture 3">
            <a:extLst>
              <a:ext uri="{FF2B5EF4-FFF2-40B4-BE49-F238E27FC236}">
                <a16:creationId xmlns:a16="http://schemas.microsoft.com/office/drawing/2014/main" id="{F7BFA73A-587B-B602-B321-55E1F17BF98A}"/>
              </a:ext>
            </a:extLst>
          </p:cNvPr>
          <p:cNvPicPr>
            <a:picLocks noChangeAspect="1"/>
          </p:cNvPicPr>
          <p:nvPr/>
        </p:nvPicPr>
        <p:blipFill>
          <a:blip r:embed="rId4"/>
          <a:stretch>
            <a:fillRect/>
          </a:stretch>
        </p:blipFill>
        <p:spPr>
          <a:xfrm>
            <a:off x="7974647" y="2037198"/>
            <a:ext cx="2247232" cy="2211276"/>
          </a:xfrm>
          <a:prstGeom prst="rect">
            <a:avLst/>
          </a:prstGeom>
        </p:spPr>
      </p:pic>
      <p:pic>
        <p:nvPicPr>
          <p:cNvPr id="3" name="Picture 2">
            <a:extLst>
              <a:ext uri="{FF2B5EF4-FFF2-40B4-BE49-F238E27FC236}">
                <a16:creationId xmlns:a16="http://schemas.microsoft.com/office/drawing/2014/main" id="{05CBDA24-C9D7-DAF2-371E-FFFED7E63D8F}"/>
              </a:ext>
            </a:extLst>
          </p:cNvPr>
          <p:cNvPicPr>
            <a:picLocks noChangeAspect="1"/>
          </p:cNvPicPr>
          <p:nvPr/>
        </p:nvPicPr>
        <p:blipFill>
          <a:blip r:embed="rId5"/>
          <a:stretch>
            <a:fillRect/>
          </a:stretch>
        </p:blipFill>
        <p:spPr>
          <a:xfrm>
            <a:off x="7940814" y="4443940"/>
            <a:ext cx="2314898" cy="933580"/>
          </a:xfrm>
          <a:prstGeom prst="rect">
            <a:avLst/>
          </a:prstGeom>
        </p:spPr>
      </p:pic>
      <p:sp>
        <p:nvSpPr>
          <p:cNvPr id="5" name="Rectangle 4">
            <a:extLst>
              <a:ext uri="{FF2B5EF4-FFF2-40B4-BE49-F238E27FC236}">
                <a16:creationId xmlns:a16="http://schemas.microsoft.com/office/drawing/2014/main" id="{BB53579C-66E8-0F14-716E-EFE47972FD71}"/>
              </a:ext>
            </a:extLst>
          </p:cNvPr>
          <p:cNvSpPr/>
          <p:nvPr/>
        </p:nvSpPr>
        <p:spPr>
          <a:xfrm>
            <a:off x="508307" y="1555223"/>
            <a:ext cx="4155272" cy="3992629"/>
          </a:xfrm>
          <a:prstGeom prst="rect">
            <a:avLst/>
          </a:prstGeom>
          <a:no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indent="0">
              <a:spcBef>
                <a:spcPts val="2100"/>
              </a:spcBef>
              <a:spcAft>
                <a:spcPts val="2100"/>
              </a:spcAft>
              <a:buSzPts val="2100"/>
              <a:buNone/>
            </a:pPr>
            <a:r>
              <a:rPr lang="en-US" u="sng"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sym typeface="Arial"/>
              </a:rPr>
              <a:t>Framework:</a:t>
            </a:r>
          </a:p>
          <a:p>
            <a:pPr marL="285750" indent="-285750">
              <a:spcBef>
                <a:spcPts val="2100"/>
              </a:spcBef>
              <a:spcAft>
                <a:spcPts val="2100"/>
              </a:spcAft>
              <a:buSzPts val="2100"/>
              <a:buFont typeface="Arial" panose="020B0604020202020204" pitchFamily="34" charset="0"/>
              <a:buChar char="•"/>
            </a:pPr>
            <a:r>
              <a:rPr lang="en-US"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sym typeface="Arial"/>
              </a:rPr>
              <a:t>Express.js is a fast and minimalist web application framework for Node.js.</a:t>
            </a:r>
          </a:p>
          <a:p>
            <a:pPr marL="285750" indent="-285750">
              <a:spcBef>
                <a:spcPts val="2100"/>
              </a:spcBef>
              <a:spcAft>
                <a:spcPts val="2100"/>
              </a:spcAft>
              <a:buSzPts val="2100"/>
              <a:buFont typeface="Arial" panose="020B0604020202020204" pitchFamily="34" charset="0"/>
              <a:buChar char="•"/>
            </a:pPr>
            <a:r>
              <a:rPr lang="en-US"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sym typeface="Arial"/>
              </a:rPr>
              <a:t>With a robust set of features and a streamlined approach, Express.js has become one of the most popular frameworks for server-side JavaScript development.</a:t>
            </a:r>
            <a:br>
              <a:rPr lang="en-US"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sym typeface="Arial"/>
              </a:rPr>
            </a:br>
            <a:endParaRPr lang="en-US"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sym typeface="Arial"/>
            </a:endParaRPr>
          </a:p>
        </p:txBody>
      </p:sp>
      <p:sp>
        <p:nvSpPr>
          <p:cNvPr id="6" name="Slide Number Placeholder 5">
            <a:extLst>
              <a:ext uri="{FF2B5EF4-FFF2-40B4-BE49-F238E27FC236}">
                <a16:creationId xmlns:a16="http://schemas.microsoft.com/office/drawing/2014/main" id="{52C6FB1A-652A-AD01-5B09-B9B12E37EB70}"/>
              </a:ext>
            </a:extLst>
          </p:cNvPr>
          <p:cNvSpPr>
            <a:spLocks noGrp="1"/>
          </p:cNvSpPr>
          <p:nvPr>
            <p:ph type="sldNum" sz="quarter" idx="12"/>
          </p:nvPr>
        </p:nvSpPr>
        <p:spPr/>
        <p:txBody>
          <a:bodyPr/>
          <a:lstStyle/>
          <a:p>
            <a:fld id="{91F18EF7-BE1E-4ECB-84D4-67C2B4D8F095}" type="slidenum">
              <a:rPr lang="en-US" smtClean="0"/>
              <a:t>8</a:t>
            </a:fld>
            <a:endParaRPr lang="en-US"/>
          </a:p>
        </p:txBody>
      </p:sp>
    </p:spTree>
    <p:extLst>
      <p:ext uri="{BB962C8B-B14F-4D97-AF65-F5344CB8AC3E}">
        <p14:creationId xmlns:p14="http://schemas.microsoft.com/office/powerpoint/2010/main" val="10507121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AF9C44-6C44-F4F7-AE05-50EC4C849999}"/>
              </a:ext>
            </a:extLst>
          </p:cNvPr>
          <p:cNvSpPr>
            <a:spLocks noGrp="1"/>
          </p:cNvSpPr>
          <p:nvPr>
            <p:ph type="title"/>
          </p:nvPr>
        </p:nvSpPr>
        <p:spPr>
          <a:xfrm>
            <a:off x="494625" y="-244475"/>
            <a:ext cx="10357666" cy="1438450"/>
          </a:xfrm>
        </p:spPr>
        <p:txBody>
          <a:bodyPr/>
          <a:lstStyle/>
          <a:p>
            <a:r>
              <a:rPr lang="en-US" dirty="0"/>
              <a:t>Use case</a:t>
            </a:r>
            <a:endParaRPr lang="he-IL" dirty="0"/>
          </a:p>
        </p:txBody>
      </p:sp>
      <p:pic>
        <p:nvPicPr>
          <p:cNvPr id="4" name="Picture 3" descr="A picture containing text, diagram, line, screenshot&#10;&#10;Description automatically generated">
            <a:extLst>
              <a:ext uri="{FF2B5EF4-FFF2-40B4-BE49-F238E27FC236}">
                <a16:creationId xmlns:a16="http://schemas.microsoft.com/office/drawing/2014/main" id="{F4087A45-941C-852C-51AC-0952599F83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50658" y="1439662"/>
            <a:ext cx="7691750" cy="4367660"/>
          </a:xfrm>
          <a:prstGeom prst="rect">
            <a:avLst/>
          </a:prstGeom>
        </p:spPr>
      </p:pic>
      <p:pic>
        <p:nvPicPr>
          <p:cNvPr id="5" name="Picture 4">
            <a:extLst>
              <a:ext uri="{FF2B5EF4-FFF2-40B4-BE49-F238E27FC236}">
                <a16:creationId xmlns:a16="http://schemas.microsoft.com/office/drawing/2014/main" id="{2A847B14-4C0A-0AC8-95F1-817119BD2EB2}"/>
              </a:ext>
            </a:extLst>
          </p:cNvPr>
          <p:cNvPicPr>
            <a:picLocks noChangeAspect="1"/>
          </p:cNvPicPr>
          <p:nvPr/>
        </p:nvPicPr>
        <p:blipFill rotWithShape="1">
          <a:blip r:embed="rId4"/>
          <a:srcRect r="3320"/>
          <a:stretch/>
        </p:blipFill>
        <p:spPr>
          <a:xfrm>
            <a:off x="8619742" y="5883280"/>
            <a:ext cx="2763596" cy="775013"/>
          </a:xfrm>
          <a:prstGeom prst="rect">
            <a:avLst/>
          </a:prstGeom>
        </p:spPr>
      </p:pic>
      <p:sp>
        <p:nvSpPr>
          <p:cNvPr id="3" name="Slide Number Placeholder 2">
            <a:extLst>
              <a:ext uri="{FF2B5EF4-FFF2-40B4-BE49-F238E27FC236}">
                <a16:creationId xmlns:a16="http://schemas.microsoft.com/office/drawing/2014/main" id="{2A5D5967-EFF4-8124-F4D0-45C152BF1FDD}"/>
              </a:ext>
            </a:extLst>
          </p:cNvPr>
          <p:cNvSpPr>
            <a:spLocks noGrp="1"/>
          </p:cNvSpPr>
          <p:nvPr>
            <p:ph type="sldNum" sz="quarter" idx="12"/>
          </p:nvPr>
        </p:nvSpPr>
        <p:spPr/>
        <p:txBody>
          <a:bodyPr/>
          <a:lstStyle/>
          <a:p>
            <a:fld id="{91F18EF7-BE1E-4ECB-84D4-67C2B4D8F095}" type="slidenum">
              <a:rPr lang="en-US" smtClean="0"/>
              <a:t>9</a:t>
            </a:fld>
            <a:endParaRPr lang="en-US"/>
          </a:p>
        </p:txBody>
      </p:sp>
    </p:spTree>
    <p:extLst>
      <p:ext uri="{BB962C8B-B14F-4D97-AF65-F5344CB8AC3E}">
        <p14:creationId xmlns:p14="http://schemas.microsoft.com/office/powerpoint/2010/main" val="271719664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theme/theme1.xml><?xml version="1.0" encoding="utf-8"?>
<a:theme xmlns:a="http://schemas.openxmlformats.org/drawingml/2006/main" name="VeniceBeachVTI">
  <a:themeElements>
    <a:clrScheme name="AnalogousFromDarkSeedLeftStep">
      <a:dk1>
        <a:srgbClr val="000000"/>
      </a:dk1>
      <a:lt1>
        <a:srgbClr val="FFFFFF"/>
      </a:lt1>
      <a:dk2>
        <a:srgbClr val="301B2D"/>
      </a:dk2>
      <a:lt2>
        <a:srgbClr val="F0F3F2"/>
      </a:lt2>
      <a:accent1>
        <a:srgbClr val="E72983"/>
      </a:accent1>
      <a:accent2>
        <a:srgbClr val="D517C0"/>
      </a:accent2>
      <a:accent3>
        <a:srgbClr val="AD29E7"/>
      </a:accent3>
      <a:accent4>
        <a:srgbClr val="5725D7"/>
      </a:accent4>
      <a:accent5>
        <a:srgbClr val="2944E7"/>
      </a:accent5>
      <a:accent6>
        <a:srgbClr val="1781D5"/>
      </a:accent6>
      <a:hlink>
        <a:srgbClr val="433FBF"/>
      </a:hlink>
      <a:folHlink>
        <a:srgbClr val="7F7F7F"/>
      </a:folHlink>
    </a:clrScheme>
    <a:fontScheme name="Avenir 1">
      <a:majorFont>
        <a:latin typeface="Avenir Next LT Pro Light"/>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eniceBeachVTI" id="{69839BBA-F383-4FFD-B56A-E36ACE43E09D}" vid="{060D2740-A69C-444A-B833-E03D333ADDA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1823</TotalTime>
  <Words>1305</Words>
  <Application>Microsoft Office PowerPoint</Application>
  <PresentationFormat>Widescreen</PresentationFormat>
  <Paragraphs>195</Paragraphs>
  <Slides>15</Slides>
  <Notes>8</Notes>
  <HiddenSlides>0</HiddenSlides>
  <MMClips>3</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Arial</vt:lpstr>
      <vt:lpstr>Avenir Next LT Pro</vt:lpstr>
      <vt:lpstr>Avenir Next LT Pro Light</vt:lpstr>
      <vt:lpstr>Calibri</vt:lpstr>
      <vt:lpstr>Calibri Light</vt:lpstr>
      <vt:lpstr>VeniceBeachVTI</vt:lpstr>
      <vt:lpstr>PowerPoint Presentation</vt:lpstr>
      <vt:lpstr>Background</vt:lpstr>
      <vt:lpstr>How does it work?</vt:lpstr>
      <vt:lpstr>CNN – UNIQUE VOICE CLASSIFICATION</vt:lpstr>
      <vt:lpstr>CNN – eMOTION VOICE CLASSIFICATION</vt:lpstr>
      <vt:lpstr>TRAINING - DATASET</vt:lpstr>
      <vt:lpstr>Client - Environment</vt:lpstr>
      <vt:lpstr>Server - Environment</vt:lpstr>
      <vt:lpstr>Use case</vt:lpstr>
      <vt:lpstr>Control FLOW</vt:lpstr>
      <vt:lpstr>Challenges</vt:lpstr>
      <vt:lpstr>Demo</vt:lpstr>
      <vt:lpstr>Evaluation /Verification </vt:lpstr>
      <vt:lpstr>Conclusion</vt:lpstr>
      <vt:lpstr>Thank you for listening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ohayon580@gmail.com</dc:creator>
  <cp:lastModifiedBy>ohayon580@gmail.com</cp:lastModifiedBy>
  <cp:revision>50</cp:revision>
  <dcterms:created xsi:type="dcterms:W3CDTF">2023-06-15T17:27:45Z</dcterms:created>
  <dcterms:modified xsi:type="dcterms:W3CDTF">2023-06-25T16:56:28Z</dcterms:modified>
</cp:coreProperties>
</file>